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2" r:id="rId3"/>
    <p:sldId id="263" r:id="rId4"/>
    <p:sldId id="259" r:id="rId5"/>
    <p:sldId id="260" r:id="rId6"/>
    <p:sldId id="258" r:id="rId7"/>
    <p:sldId id="261" r:id="rId8"/>
    <p:sldId id="264" r:id="rId9"/>
    <p:sldId id="278" r:id="rId10"/>
    <p:sldId id="269" r:id="rId11"/>
    <p:sldId id="270" r:id="rId12"/>
    <p:sldId id="257" r:id="rId13"/>
    <p:sldId id="272" r:id="rId14"/>
    <p:sldId id="275" r:id="rId15"/>
    <p:sldId id="273" r:id="rId16"/>
    <p:sldId id="274" r:id="rId17"/>
    <p:sldId id="268" r:id="rId18"/>
    <p:sldId id="267" r:id="rId19"/>
    <p:sldId id="277" r:id="rId20"/>
    <p:sldId id="266" r:id="rId21"/>
    <p:sldId id="276" r:id="rId22"/>
    <p:sldId id="279" r:id="rId23"/>
    <p:sldId id="281" r:id="rId24"/>
    <p:sldId id="280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0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9945A-40C5-449A-BE73-7A1C87CF6C2B}" type="doc">
      <dgm:prSet loTypeId="urn:microsoft.com/office/officeart/2005/8/layout/cycle2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B0BBFC36-0927-4854-B898-AB472554C136}">
      <dgm:prSet phldrT="[Текст]" custT="1"/>
      <dgm:spPr/>
      <dgm:t>
        <a:bodyPr/>
        <a:lstStyle/>
        <a:p>
          <a:r>
            <a:rPr lang="uk-UA" sz="1800" b="1" dirty="0" smtClean="0"/>
            <a:t>Справедливими</a:t>
          </a:r>
          <a:endParaRPr lang="uk-UA" sz="1800" b="1" dirty="0"/>
        </a:p>
      </dgm:t>
    </dgm:pt>
    <dgm:pt modelId="{148A3290-D076-48AF-966D-46F2EAE72B6F}" type="parTrans" cxnId="{D480C036-413F-4C96-B4E3-E4B5B9AA988F}">
      <dgm:prSet/>
      <dgm:spPr/>
      <dgm:t>
        <a:bodyPr/>
        <a:lstStyle/>
        <a:p>
          <a:endParaRPr lang="uk-UA"/>
        </a:p>
      </dgm:t>
    </dgm:pt>
    <dgm:pt modelId="{856C3D86-B80B-4841-A41B-988C8BA2E3B1}" type="sibTrans" cxnId="{D480C036-413F-4C96-B4E3-E4B5B9AA988F}">
      <dgm:prSet/>
      <dgm:spPr/>
      <dgm:t>
        <a:bodyPr/>
        <a:lstStyle/>
        <a:p>
          <a:endParaRPr lang="uk-UA"/>
        </a:p>
      </dgm:t>
    </dgm:pt>
    <dgm:pt modelId="{A341D15E-C0AD-4197-87AC-750AFC49E691}">
      <dgm:prSet custT="1"/>
      <dgm:spPr/>
      <dgm:t>
        <a:bodyPr/>
        <a:lstStyle/>
        <a:p>
          <a:r>
            <a:rPr lang="uk-UA" sz="1800" b="1" smtClean="0"/>
            <a:t>Свідомими </a:t>
          </a:r>
          <a:endParaRPr lang="uk-UA" sz="1800" b="1" dirty="0" smtClean="0"/>
        </a:p>
      </dgm:t>
    </dgm:pt>
    <dgm:pt modelId="{3A2BF324-02EA-4528-8A2D-C036DF3A8985}" type="parTrans" cxnId="{1284BF99-4492-495C-A935-8401686B4DD1}">
      <dgm:prSet/>
      <dgm:spPr/>
      <dgm:t>
        <a:bodyPr/>
        <a:lstStyle/>
        <a:p>
          <a:endParaRPr lang="uk-UA"/>
        </a:p>
      </dgm:t>
    </dgm:pt>
    <dgm:pt modelId="{AFBAEFF3-7E63-480F-B0A4-CD6A86CBC05A}" type="sibTrans" cxnId="{1284BF99-4492-495C-A935-8401686B4DD1}">
      <dgm:prSet/>
      <dgm:spPr/>
      <dgm:t>
        <a:bodyPr/>
        <a:lstStyle/>
        <a:p>
          <a:endParaRPr lang="uk-UA"/>
        </a:p>
      </dgm:t>
    </dgm:pt>
    <dgm:pt modelId="{2030D016-164B-4458-8376-5D94F7C00DDB}">
      <dgm:prSet custT="1"/>
      <dgm:spPr/>
      <dgm:t>
        <a:bodyPr/>
        <a:lstStyle/>
        <a:p>
          <a:r>
            <a:rPr lang="uk-UA" sz="1800" b="1" dirty="0" smtClean="0"/>
            <a:t>Відповідальними</a:t>
          </a:r>
        </a:p>
      </dgm:t>
    </dgm:pt>
    <dgm:pt modelId="{41396EB5-ECD4-4FE5-A618-D16F5AF0DC20}" type="parTrans" cxnId="{B78434C5-200C-48C6-B14A-2C136FC137C0}">
      <dgm:prSet/>
      <dgm:spPr/>
      <dgm:t>
        <a:bodyPr/>
        <a:lstStyle/>
        <a:p>
          <a:endParaRPr lang="uk-UA"/>
        </a:p>
      </dgm:t>
    </dgm:pt>
    <dgm:pt modelId="{0ECF4244-DDEB-49D2-B582-AB8D46582F8D}" type="sibTrans" cxnId="{B78434C5-200C-48C6-B14A-2C136FC137C0}">
      <dgm:prSet/>
      <dgm:spPr/>
      <dgm:t>
        <a:bodyPr/>
        <a:lstStyle/>
        <a:p>
          <a:endParaRPr lang="uk-UA"/>
        </a:p>
      </dgm:t>
    </dgm:pt>
    <dgm:pt modelId="{E812F7F1-D5C1-4C5D-BEB2-56EE0EEA6D47}">
      <dgm:prSet custT="1"/>
      <dgm:spPr/>
      <dgm:t>
        <a:bodyPr/>
        <a:lstStyle/>
        <a:p>
          <a:r>
            <a:rPr lang="uk-UA" sz="1800" b="1" smtClean="0"/>
            <a:t>Толерантними </a:t>
          </a:r>
          <a:endParaRPr lang="uk-UA" sz="1800" b="1" dirty="0" smtClean="0"/>
        </a:p>
      </dgm:t>
    </dgm:pt>
    <dgm:pt modelId="{7C87ED2B-0F8A-4AFF-8416-3B4123E83EF8}" type="parTrans" cxnId="{D94C12F7-630B-4F15-8AA0-3ABF664A9FFC}">
      <dgm:prSet/>
      <dgm:spPr/>
      <dgm:t>
        <a:bodyPr/>
        <a:lstStyle/>
        <a:p>
          <a:endParaRPr lang="uk-UA"/>
        </a:p>
      </dgm:t>
    </dgm:pt>
    <dgm:pt modelId="{21B1475C-3541-4B4F-B262-3F7EAA756A8B}" type="sibTrans" cxnId="{D94C12F7-630B-4F15-8AA0-3ABF664A9FFC}">
      <dgm:prSet/>
      <dgm:spPr/>
      <dgm:t>
        <a:bodyPr/>
        <a:lstStyle/>
        <a:p>
          <a:endParaRPr lang="uk-UA"/>
        </a:p>
      </dgm:t>
    </dgm:pt>
    <dgm:pt modelId="{8D6C26D3-E892-4C7A-95F1-DEBA33CDBD64}">
      <dgm:prSet custT="1"/>
      <dgm:spPr/>
      <dgm:t>
        <a:bodyPr/>
        <a:lstStyle/>
        <a:p>
          <a:r>
            <a:rPr lang="uk-UA" sz="1800" b="1" dirty="0" smtClean="0"/>
            <a:t>Відкритими</a:t>
          </a:r>
        </a:p>
      </dgm:t>
    </dgm:pt>
    <dgm:pt modelId="{3283349B-AC83-437B-BA68-0B0795FD2272}" type="parTrans" cxnId="{E28D27A7-DD8C-4870-9D10-9453877CB9AE}">
      <dgm:prSet/>
      <dgm:spPr/>
      <dgm:t>
        <a:bodyPr/>
        <a:lstStyle/>
        <a:p>
          <a:endParaRPr lang="uk-UA"/>
        </a:p>
      </dgm:t>
    </dgm:pt>
    <dgm:pt modelId="{CB369E24-5916-4F9A-A8CD-9EA4BB3AC432}" type="sibTrans" cxnId="{E28D27A7-DD8C-4870-9D10-9453877CB9AE}">
      <dgm:prSet/>
      <dgm:spPr/>
      <dgm:t>
        <a:bodyPr/>
        <a:lstStyle/>
        <a:p>
          <a:endParaRPr lang="uk-UA"/>
        </a:p>
      </dgm:t>
    </dgm:pt>
    <dgm:pt modelId="{996FA892-6668-4250-889A-417FB3C5211E}">
      <dgm:prSet custT="1"/>
      <dgm:spPr/>
      <dgm:t>
        <a:bodyPr/>
        <a:lstStyle/>
        <a:p>
          <a:r>
            <a:rPr lang="uk-UA" sz="1800" b="1" dirty="0" smtClean="0"/>
            <a:t>Доброзичливими </a:t>
          </a:r>
        </a:p>
      </dgm:t>
    </dgm:pt>
    <dgm:pt modelId="{64B9E876-7229-47DC-96CA-2AA7FD775596}" type="parTrans" cxnId="{42F07169-64FD-4EAA-867C-FA08E7AD6987}">
      <dgm:prSet/>
      <dgm:spPr/>
      <dgm:t>
        <a:bodyPr/>
        <a:lstStyle/>
        <a:p>
          <a:endParaRPr lang="uk-UA"/>
        </a:p>
      </dgm:t>
    </dgm:pt>
    <dgm:pt modelId="{03D83F4F-00D6-4D82-A1A2-7A1F86306341}" type="sibTrans" cxnId="{42F07169-64FD-4EAA-867C-FA08E7AD6987}">
      <dgm:prSet/>
      <dgm:spPr/>
      <dgm:t>
        <a:bodyPr/>
        <a:lstStyle/>
        <a:p>
          <a:endParaRPr lang="uk-UA"/>
        </a:p>
      </dgm:t>
    </dgm:pt>
    <dgm:pt modelId="{5EDA2FB4-4B06-4F05-A07F-0833F1FFD3E7}">
      <dgm:prSet custT="1"/>
      <dgm:spPr/>
      <dgm:t>
        <a:bodyPr/>
        <a:lstStyle/>
        <a:p>
          <a:r>
            <a:rPr lang="uk-UA" sz="1800" b="1" dirty="0" smtClean="0"/>
            <a:t>Активними </a:t>
          </a:r>
        </a:p>
      </dgm:t>
    </dgm:pt>
    <dgm:pt modelId="{20A9B89B-5C47-4F98-B38B-258DE793E52E}" type="parTrans" cxnId="{69A12F1D-E3D2-4998-87DB-A5DF2CB3F907}">
      <dgm:prSet/>
      <dgm:spPr/>
      <dgm:t>
        <a:bodyPr/>
        <a:lstStyle/>
        <a:p>
          <a:endParaRPr lang="uk-UA"/>
        </a:p>
      </dgm:t>
    </dgm:pt>
    <dgm:pt modelId="{426D2EF9-81BB-4B94-8D99-AD5623ECBBD2}" type="sibTrans" cxnId="{69A12F1D-E3D2-4998-87DB-A5DF2CB3F907}">
      <dgm:prSet/>
      <dgm:spPr/>
      <dgm:t>
        <a:bodyPr/>
        <a:lstStyle/>
        <a:p>
          <a:endParaRPr lang="uk-UA"/>
        </a:p>
      </dgm:t>
    </dgm:pt>
    <dgm:pt modelId="{20666F26-18DF-4AD8-9C72-88AC0FD40FD6}">
      <dgm:prSet custT="1"/>
      <dgm:spPr/>
      <dgm:t>
        <a:bodyPr/>
        <a:lstStyle/>
        <a:p>
          <a:r>
            <a:rPr lang="uk-UA" sz="1800" b="1" dirty="0" smtClean="0"/>
            <a:t>Працелюбними</a:t>
          </a:r>
        </a:p>
      </dgm:t>
    </dgm:pt>
    <dgm:pt modelId="{30EFF22F-A5D0-40EB-A1CE-E246AB38CC88}" type="parTrans" cxnId="{E067466D-2418-43D2-B76C-CDC731E2973B}">
      <dgm:prSet/>
      <dgm:spPr/>
      <dgm:t>
        <a:bodyPr/>
        <a:lstStyle/>
        <a:p>
          <a:endParaRPr lang="uk-UA"/>
        </a:p>
      </dgm:t>
    </dgm:pt>
    <dgm:pt modelId="{32D35EED-69F6-482C-AEE1-7F8B6DD4C5E0}" type="sibTrans" cxnId="{E067466D-2418-43D2-B76C-CDC731E2973B}">
      <dgm:prSet/>
      <dgm:spPr/>
      <dgm:t>
        <a:bodyPr/>
        <a:lstStyle/>
        <a:p>
          <a:endParaRPr lang="uk-UA"/>
        </a:p>
      </dgm:t>
    </dgm:pt>
    <dgm:pt modelId="{D0765C2F-1A68-4356-8322-EED8D18FAF80}">
      <dgm:prSet custT="1"/>
      <dgm:spPr/>
      <dgm:t>
        <a:bodyPr/>
        <a:lstStyle/>
        <a:p>
          <a:r>
            <a:rPr lang="uk-UA" sz="1800" b="1" smtClean="0"/>
            <a:t>Творчими</a:t>
          </a:r>
          <a:endParaRPr lang="uk-UA" sz="1800" b="1" dirty="0" smtClean="0"/>
        </a:p>
      </dgm:t>
    </dgm:pt>
    <dgm:pt modelId="{DA3DA2E8-5BF7-48C9-88CE-53F99C744B73}" type="parTrans" cxnId="{D596EC72-157E-4574-A6F3-CFDBF60DED2D}">
      <dgm:prSet/>
      <dgm:spPr/>
      <dgm:t>
        <a:bodyPr/>
        <a:lstStyle/>
        <a:p>
          <a:endParaRPr lang="uk-UA"/>
        </a:p>
      </dgm:t>
    </dgm:pt>
    <dgm:pt modelId="{DA114442-E19A-4100-B671-4C1B23FBE076}" type="sibTrans" cxnId="{D596EC72-157E-4574-A6F3-CFDBF60DED2D}">
      <dgm:prSet/>
      <dgm:spPr/>
      <dgm:t>
        <a:bodyPr/>
        <a:lstStyle/>
        <a:p>
          <a:endParaRPr lang="uk-UA"/>
        </a:p>
      </dgm:t>
    </dgm:pt>
    <dgm:pt modelId="{8BB60388-5330-43AF-A5DF-A4E207669198}">
      <dgm:prSet custT="1"/>
      <dgm:spPr/>
      <dgm:t>
        <a:bodyPr/>
        <a:lstStyle/>
        <a:p>
          <a:r>
            <a:rPr lang="uk-UA" sz="1800" b="1" dirty="0" smtClean="0"/>
            <a:t>Здоровими</a:t>
          </a:r>
        </a:p>
      </dgm:t>
    </dgm:pt>
    <dgm:pt modelId="{541E3E68-8F91-41A5-8432-2EBA757A748E}" type="parTrans" cxnId="{9A2608A3-5146-4C7A-B1D9-BE31CE34E4A5}">
      <dgm:prSet/>
      <dgm:spPr/>
      <dgm:t>
        <a:bodyPr/>
        <a:lstStyle/>
        <a:p>
          <a:endParaRPr lang="uk-UA"/>
        </a:p>
      </dgm:t>
    </dgm:pt>
    <dgm:pt modelId="{1CC4A3E3-7129-4442-9FE7-6AEF68FC0213}" type="sibTrans" cxnId="{9A2608A3-5146-4C7A-B1D9-BE31CE34E4A5}">
      <dgm:prSet/>
      <dgm:spPr/>
      <dgm:t>
        <a:bodyPr/>
        <a:lstStyle/>
        <a:p>
          <a:endParaRPr lang="uk-UA"/>
        </a:p>
      </dgm:t>
    </dgm:pt>
    <dgm:pt modelId="{06673F7E-3B00-460D-AA95-98EB7DCAF49E}" type="pres">
      <dgm:prSet presAssocID="{EEC9945A-40C5-449A-BE73-7A1C87CF6C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C6C985C-C51A-4B67-A872-7AC4CD21098F}" type="pres">
      <dgm:prSet presAssocID="{B0BBFC36-0927-4854-B898-AB472554C136}" presName="node" presStyleLbl="node1" presStyleIdx="0" presStyleCnt="10" custScaleX="298339" custScaleY="1639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EA65A8-1CC2-451E-BF36-69151ADD50B4}" type="pres">
      <dgm:prSet presAssocID="{856C3D86-B80B-4841-A41B-988C8BA2E3B1}" presName="sibTrans" presStyleLbl="sibTrans2D1" presStyleIdx="0" presStyleCnt="10"/>
      <dgm:spPr/>
      <dgm:t>
        <a:bodyPr/>
        <a:lstStyle/>
        <a:p>
          <a:endParaRPr lang="uk-UA"/>
        </a:p>
      </dgm:t>
    </dgm:pt>
    <dgm:pt modelId="{7779F8CC-D62E-45AF-A406-CE54A27359F1}" type="pres">
      <dgm:prSet presAssocID="{856C3D86-B80B-4841-A41B-988C8BA2E3B1}" presName="connectorText" presStyleLbl="sibTrans2D1" presStyleIdx="0" presStyleCnt="10"/>
      <dgm:spPr/>
      <dgm:t>
        <a:bodyPr/>
        <a:lstStyle/>
        <a:p>
          <a:endParaRPr lang="uk-UA"/>
        </a:p>
      </dgm:t>
    </dgm:pt>
    <dgm:pt modelId="{DC207F8A-F718-4133-B255-9D59C94CEAA6}" type="pres">
      <dgm:prSet presAssocID="{A341D15E-C0AD-4197-87AC-750AFC49E691}" presName="node" presStyleLbl="node1" presStyleIdx="1" presStyleCnt="10" custScaleX="237061" custScaleY="163672" custRadScaleRad="129458" custRadScaleInc="8293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E99957-9D86-4FDA-96A2-FF923258ED7C}" type="pres">
      <dgm:prSet presAssocID="{AFBAEFF3-7E63-480F-B0A4-CD6A86CBC05A}" presName="sibTrans" presStyleLbl="sibTrans2D1" presStyleIdx="1" presStyleCnt="10"/>
      <dgm:spPr/>
      <dgm:t>
        <a:bodyPr/>
        <a:lstStyle/>
        <a:p>
          <a:endParaRPr lang="uk-UA"/>
        </a:p>
      </dgm:t>
    </dgm:pt>
    <dgm:pt modelId="{F0E14B8D-9ACD-4887-ACB8-6E733469FFAA}" type="pres">
      <dgm:prSet presAssocID="{AFBAEFF3-7E63-480F-B0A4-CD6A86CBC05A}" presName="connectorText" presStyleLbl="sibTrans2D1" presStyleIdx="1" presStyleCnt="10"/>
      <dgm:spPr/>
      <dgm:t>
        <a:bodyPr/>
        <a:lstStyle/>
        <a:p>
          <a:endParaRPr lang="uk-UA"/>
        </a:p>
      </dgm:t>
    </dgm:pt>
    <dgm:pt modelId="{29DACF69-A98B-4ECA-A980-FC8889A0DC8D}" type="pres">
      <dgm:prSet presAssocID="{2030D016-164B-4458-8376-5D94F7C00DDB}" presName="node" presStyleLbl="node1" presStyleIdx="2" presStyleCnt="10" custScaleX="332259" custScaleY="150318" custRadScaleRad="116558" custRadScaleInc="136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11E63A-A414-480F-9A0E-2295562F8202}" type="pres">
      <dgm:prSet presAssocID="{0ECF4244-DDEB-49D2-B582-AB8D46582F8D}" presName="sibTrans" presStyleLbl="sibTrans2D1" presStyleIdx="2" presStyleCnt="10"/>
      <dgm:spPr/>
      <dgm:t>
        <a:bodyPr/>
        <a:lstStyle/>
        <a:p>
          <a:endParaRPr lang="uk-UA"/>
        </a:p>
      </dgm:t>
    </dgm:pt>
    <dgm:pt modelId="{325E5FFE-1328-4594-B2DD-16C748DFE624}" type="pres">
      <dgm:prSet presAssocID="{0ECF4244-DDEB-49D2-B582-AB8D46582F8D}" presName="connectorText" presStyleLbl="sibTrans2D1" presStyleIdx="2" presStyleCnt="10"/>
      <dgm:spPr/>
      <dgm:t>
        <a:bodyPr/>
        <a:lstStyle/>
        <a:p>
          <a:endParaRPr lang="uk-UA"/>
        </a:p>
      </dgm:t>
    </dgm:pt>
    <dgm:pt modelId="{198D2453-D3F0-48D1-A34A-67929576D8A4}" type="pres">
      <dgm:prSet presAssocID="{E812F7F1-D5C1-4C5D-BEB2-56EE0EEA6D47}" presName="node" presStyleLbl="node1" presStyleIdx="3" presStyleCnt="10" custScaleX="262815" custScaleY="150238" custRadScaleRad="114906" custRadScaleInc="-351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87BF4A-3041-40B1-A471-8230958B2EAF}" type="pres">
      <dgm:prSet presAssocID="{21B1475C-3541-4B4F-B262-3F7EAA756A8B}" presName="sibTrans" presStyleLbl="sibTrans2D1" presStyleIdx="3" presStyleCnt="10"/>
      <dgm:spPr/>
      <dgm:t>
        <a:bodyPr/>
        <a:lstStyle/>
        <a:p>
          <a:endParaRPr lang="uk-UA"/>
        </a:p>
      </dgm:t>
    </dgm:pt>
    <dgm:pt modelId="{B812CE67-3D51-46FA-B104-4A969FC77E71}" type="pres">
      <dgm:prSet presAssocID="{21B1475C-3541-4B4F-B262-3F7EAA756A8B}" presName="connectorText" presStyleLbl="sibTrans2D1" presStyleIdx="3" presStyleCnt="10"/>
      <dgm:spPr/>
      <dgm:t>
        <a:bodyPr/>
        <a:lstStyle/>
        <a:p>
          <a:endParaRPr lang="uk-UA"/>
        </a:p>
      </dgm:t>
    </dgm:pt>
    <dgm:pt modelId="{53D41B76-1F24-4E0F-890C-7C91B906FA68}" type="pres">
      <dgm:prSet presAssocID="{8D6C26D3-E892-4C7A-95F1-DEBA33CDBD64}" presName="node" presStyleLbl="node1" presStyleIdx="4" presStyleCnt="10" custScaleX="240873" custScaleY="116905" custRadScaleRad="126185" custRadScaleInc="-1100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DBA8A9-D0BC-4D2B-B608-9746BAF9A797}" type="pres">
      <dgm:prSet presAssocID="{CB369E24-5916-4F9A-A8CD-9EA4BB3AC432}" presName="sibTrans" presStyleLbl="sibTrans2D1" presStyleIdx="4" presStyleCnt="10"/>
      <dgm:spPr/>
      <dgm:t>
        <a:bodyPr/>
        <a:lstStyle/>
        <a:p>
          <a:endParaRPr lang="uk-UA"/>
        </a:p>
      </dgm:t>
    </dgm:pt>
    <dgm:pt modelId="{D1D226E7-7703-40E3-B214-E9CCA4C493E1}" type="pres">
      <dgm:prSet presAssocID="{CB369E24-5916-4F9A-A8CD-9EA4BB3AC432}" presName="connectorText" presStyleLbl="sibTrans2D1" presStyleIdx="4" presStyleCnt="10"/>
      <dgm:spPr/>
      <dgm:t>
        <a:bodyPr/>
        <a:lstStyle/>
        <a:p>
          <a:endParaRPr lang="uk-UA"/>
        </a:p>
      </dgm:t>
    </dgm:pt>
    <dgm:pt modelId="{50102D24-28CE-4DFC-AEDB-88DBD7DAE222}" type="pres">
      <dgm:prSet presAssocID="{996FA892-6668-4250-889A-417FB3C5211E}" presName="node" presStyleLbl="node1" presStyleIdx="5" presStyleCnt="10" custScaleX="318694" custScaleY="132390" custRadScaleRad="103807" custRadScaleInc="-349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483AE8-AE21-46E9-9F0A-4C5648A95FE3}" type="pres">
      <dgm:prSet presAssocID="{03D83F4F-00D6-4D82-A1A2-7A1F86306341}" presName="sibTrans" presStyleLbl="sibTrans2D1" presStyleIdx="5" presStyleCnt="10"/>
      <dgm:spPr/>
      <dgm:t>
        <a:bodyPr/>
        <a:lstStyle/>
        <a:p>
          <a:endParaRPr lang="uk-UA"/>
        </a:p>
      </dgm:t>
    </dgm:pt>
    <dgm:pt modelId="{97A66B68-C8C9-4341-9721-D433F9100278}" type="pres">
      <dgm:prSet presAssocID="{03D83F4F-00D6-4D82-A1A2-7A1F86306341}" presName="connectorText" presStyleLbl="sibTrans2D1" presStyleIdx="5" presStyleCnt="10"/>
      <dgm:spPr/>
      <dgm:t>
        <a:bodyPr/>
        <a:lstStyle/>
        <a:p>
          <a:endParaRPr lang="uk-UA"/>
        </a:p>
      </dgm:t>
    </dgm:pt>
    <dgm:pt modelId="{A6A0222F-44A9-4DF3-A48A-8BABB7B0FE7F}" type="pres">
      <dgm:prSet presAssocID="{5EDA2FB4-4B06-4F05-A07F-0833F1FFD3E7}" presName="node" presStyleLbl="node1" presStyleIdx="6" presStyleCnt="10" custScaleX="215877" custScaleY="154526" custRadScaleRad="116875" custRadScaleInc="494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0E621D-1834-479D-AAA2-B28E1341431E}" type="pres">
      <dgm:prSet presAssocID="{426D2EF9-81BB-4B94-8D99-AD5623ECBBD2}" presName="sibTrans" presStyleLbl="sibTrans2D1" presStyleIdx="6" presStyleCnt="10"/>
      <dgm:spPr/>
      <dgm:t>
        <a:bodyPr/>
        <a:lstStyle/>
        <a:p>
          <a:endParaRPr lang="uk-UA"/>
        </a:p>
      </dgm:t>
    </dgm:pt>
    <dgm:pt modelId="{7316AE79-AF44-4D3E-B2D5-940D91B20763}" type="pres">
      <dgm:prSet presAssocID="{426D2EF9-81BB-4B94-8D99-AD5623ECBBD2}" presName="connectorText" presStyleLbl="sibTrans2D1" presStyleIdx="6" presStyleCnt="10"/>
      <dgm:spPr/>
      <dgm:t>
        <a:bodyPr/>
        <a:lstStyle/>
        <a:p>
          <a:endParaRPr lang="uk-UA"/>
        </a:p>
      </dgm:t>
    </dgm:pt>
    <dgm:pt modelId="{B88D2DF2-8367-4436-A4AF-703122B0B950}" type="pres">
      <dgm:prSet presAssocID="{20666F26-18DF-4AD8-9C72-88AC0FD40FD6}" presName="node" presStyleLbl="node1" presStyleIdx="7" presStyleCnt="10" custScaleX="294722" custScaleY="1325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4EA9BE-7138-4331-864B-A67B793480D8}" type="pres">
      <dgm:prSet presAssocID="{32D35EED-69F6-482C-AEE1-7F8B6DD4C5E0}" presName="sibTrans" presStyleLbl="sibTrans2D1" presStyleIdx="7" presStyleCnt="10"/>
      <dgm:spPr/>
      <dgm:t>
        <a:bodyPr/>
        <a:lstStyle/>
        <a:p>
          <a:endParaRPr lang="uk-UA"/>
        </a:p>
      </dgm:t>
    </dgm:pt>
    <dgm:pt modelId="{DD9D3E64-F934-4D5B-8B69-C5893B1FC0E1}" type="pres">
      <dgm:prSet presAssocID="{32D35EED-69F6-482C-AEE1-7F8B6DD4C5E0}" presName="connectorText" presStyleLbl="sibTrans2D1" presStyleIdx="7" presStyleCnt="10"/>
      <dgm:spPr/>
      <dgm:t>
        <a:bodyPr/>
        <a:lstStyle/>
        <a:p>
          <a:endParaRPr lang="uk-UA"/>
        </a:p>
      </dgm:t>
    </dgm:pt>
    <dgm:pt modelId="{E0078F8B-69CC-454E-A93F-6CD30A1A6250}" type="pres">
      <dgm:prSet presAssocID="{D0765C2F-1A68-4356-8322-EED8D18FAF80}" presName="node" presStyleLbl="node1" presStyleIdx="8" presStyleCnt="10" custScaleX="184131" custScaleY="127578" custRadScaleRad="124202" custRadScaleInc="-3670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BEAAFA-D6D1-4B37-970B-2C2E00965FD0}" type="pres">
      <dgm:prSet presAssocID="{DA114442-E19A-4100-B671-4C1B23FBE076}" presName="sibTrans" presStyleLbl="sibTrans2D1" presStyleIdx="8" presStyleCnt="10"/>
      <dgm:spPr/>
      <dgm:t>
        <a:bodyPr/>
        <a:lstStyle/>
        <a:p>
          <a:endParaRPr lang="uk-UA"/>
        </a:p>
      </dgm:t>
    </dgm:pt>
    <dgm:pt modelId="{5E74504E-5676-49D0-8B6D-B42B61EB6801}" type="pres">
      <dgm:prSet presAssocID="{DA114442-E19A-4100-B671-4C1B23FBE076}" presName="connectorText" presStyleLbl="sibTrans2D1" presStyleIdx="8" presStyleCnt="10"/>
      <dgm:spPr/>
      <dgm:t>
        <a:bodyPr/>
        <a:lstStyle/>
        <a:p>
          <a:endParaRPr lang="uk-UA"/>
        </a:p>
      </dgm:t>
    </dgm:pt>
    <dgm:pt modelId="{37B236D5-504A-4B64-AEAF-A4C44E2C62F7}" type="pres">
      <dgm:prSet presAssocID="{8BB60388-5330-43AF-A5DF-A4E207669198}" presName="node" presStyleLbl="node1" presStyleIdx="9" presStyleCnt="10" custScaleX="210595" custScaleY="124206" custRadScaleRad="128596" custRadScaleInc="-8119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20FD1A-BCA4-45FA-AE03-FF7C3B44E92D}" type="pres">
      <dgm:prSet presAssocID="{1CC4A3E3-7129-4442-9FE7-6AEF68FC0213}" presName="sibTrans" presStyleLbl="sibTrans2D1" presStyleIdx="9" presStyleCnt="10" custLinFactY="80347" custLinFactNeighborX="75459" custLinFactNeighborY="100000"/>
      <dgm:spPr/>
      <dgm:t>
        <a:bodyPr/>
        <a:lstStyle/>
        <a:p>
          <a:endParaRPr lang="uk-UA"/>
        </a:p>
      </dgm:t>
    </dgm:pt>
    <dgm:pt modelId="{0FCE8B25-D9A9-42C0-A9C4-8A69E0557E62}" type="pres">
      <dgm:prSet presAssocID="{1CC4A3E3-7129-4442-9FE7-6AEF68FC0213}" presName="connectorText" presStyleLbl="sibTrans2D1" presStyleIdx="9" presStyleCnt="10"/>
      <dgm:spPr/>
      <dgm:t>
        <a:bodyPr/>
        <a:lstStyle/>
        <a:p>
          <a:endParaRPr lang="uk-UA"/>
        </a:p>
      </dgm:t>
    </dgm:pt>
  </dgm:ptLst>
  <dgm:cxnLst>
    <dgm:cxn modelId="{B9C3A3ED-F881-4682-A6EE-67A79D1FBAE4}" type="presOf" srcId="{B0BBFC36-0927-4854-B898-AB472554C136}" destId="{EC6C985C-C51A-4B67-A872-7AC4CD21098F}" srcOrd="0" destOrd="0" presId="urn:microsoft.com/office/officeart/2005/8/layout/cycle2"/>
    <dgm:cxn modelId="{1B4C6EC6-ECAA-4CD2-9552-C42B6465AD3F}" type="presOf" srcId="{996FA892-6668-4250-889A-417FB3C5211E}" destId="{50102D24-28CE-4DFC-AEDB-88DBD7DAE222}" srcOrd="0" destOrd="0" presId="urn:microsoft.com/office/officeart/2005/8/layout/cycle2"/>
    <dgm:cxn modelId="{7041E325-CF0F-4843-957C-1884F25C06FE}" type="presOf" srcId="{856C3D86-B80B-4841-A41B-988C8BA2E3B1}" destId="{7779F8CC-D62E-45AF-A406-CE54A27359F1}" srcOrd="1" destOrd="0" presId="urn:microsoft.com/office/officeart/2005/8/layout/cycle2"/>
    <dgm:cxn modelId="{F36165FF-9CAF-4B8D-9772-6CEC1160D382}" type="presOf" srcId="{20666F26-18DF-4AD8-9C72-88AC0FD40FD6}" destId="{B88D2DF2-8367-4436-A4AF-703122B0B950}" srcOrd="0" destOrd="0" presId="urn:microsoft.com/office/officeart/2005/8/layout/cycle2"/>
    <dgm:cxn modelId="{42F07169-64FD-4EAA-867C-FA08E7AD6987}" srcId="{EEC9945A-40C5-449A-BE73-7A1C87CF6C2B}" destId="{996FA892-6668-4250-889A-417FB3C5211E}" srcOrd="5" destOrd="0" parTransId="{64B9E876-7229-47DC-96CA-2AA7FD775596}" sibTransId="{03D83F4F-00D6-4D82-A1A2-7A1F86306341}"/>
    <dgm:cxn modelId="{C1C4D4F6-E9D4-44C4-941C-A7A4D7F7385E}" type="presOf" srcId="{03D83F4F-00D6-4D82-A1A2-7A1F86306341}" destId="{AF483AE8-AE21-46E9-9F0A-4C5648A95FE3}" srcOrd="0" destOrd="0" presId="urn:microsoft.com/office/officeart/2005/8/layout/cycle2"/>
    <dgm:cxn modelId="{E40DF0C6-AFC5-4AE4-9BCD-2B62C155E51B}" type="presOf" srcId="{D0765C2F-1A68-4356-8322-EED8D18FAF80}" destId="{E0078F8B-69CC-454E-A93F-6CD30A1A6250}" srcOrd="0" destOrd="0" presId="urn:microsoft.com/office/officeart/2005/8/layout/cycle2"/>
    <dgm:cxn modelId="{69A12F1D-E3D2-4998-87DB-A5DF2CB3F907}" srcId="{EEC9945A-40C5-449A-BE73-7A1C87CF6C2B}" destId="{5EDA2FB4-4B06-4F05-A07F-0833F1FFD3E7}" srcOrd="6" destOrd="0" parTransId="{20A9B89B-5C47-4F98-B38B-258DE793E52E}" sibTransId="{426D2EF9-81BB-4B94-8D99-AD5623ECBBD2}"/>
    <dgm:cxn modelId="{D596EC72-157E-4574-A6F3-CFDBF60DED2D}" srcId="{EEC9945A-40C5-449A-BE73-7A1C87CF6C2B}" destId="{D0765C2F-1A68-4356-8322-EED8D18FAF80}" srcOrd="8" destOrd="0" parTransId="{DA3DA2E8-5BF7-48C9-88CE-53F99C744B73}" sibTransId="{DA114442-E19A-4100-B671-4C1B23FBE076}"/>
    <dgm:cxn modelId="{0BABC0ED-1599-40B2-8E1D-981A43625AA9}" type="presOf" srcId="{DA114442-E19A-4100-B671-4C1B23FBE076}" destId="{5E74504E-5676-49D0-8B6D-B42B61EB6801}" srcOrd="1" destOrd="0" presId="urn:microsoft.com/office/officeart/2005/8/layout/cycle2"/>
    <dgm:cxn modelId="{E917094D-3014-4B11-A2FD-F24669D74E42}" type="presOf" srcId="{21B1475C-3541-4B4F-B262-3F7EAA756A8B}" destId="{B812CE67-3D51-46FA-B104-4A969FC77E71}" srcOrd="1" destOrd="0" presId="urn:microsoft.com/office/officeart/2005/8/layout/cycle2"/>
    <dgm:cxn modelId="{D480C036-413F-4C96-B4E3-E4B5B9AA988F}" srcId="{EEC9945A-40C5-449A-BE73-7A1C87CF6C2B}" destId="{B0BBFC36-0927-4854-B898-AB472554C136}" srcOrd="0" destOrd="0" parTransId="{148A3290-D076-48AF-966D-46F2EAE72B6F}" sibTransId="{856C3D86-B80B-4841-A41B-988C8BA2E3B1}"/>
    <dgm:cxn modelId="{E28D27A7-DD8C-4870-9D10-9453877CB9AE}" srcId="{EEC9945A-40C5-449A-BE73-7A1C87CF6C2B}" destId="{8D6C26D3-E892-4C7A-95F1-DEBA33CDBD64}" srcOrd="4" destOrd="0" parTransId="{3283349B-AC83-437B-BA68-0B0795FD2272}" sibTransId="{CB369E24-5916-4F9A-A8CD-9EA4BB3AC432}"/>
    <dgm:cxn modelId="{3AEFCADA-2F2C-49DF-890A-9A3FDB48DAD3}" type="presOf" srcId="{8BB60388-5330-43AF-A5DF-A4E207669198}" destId="{37B236D5-504A-4B64-AEAF-A4C44E2C62F7}" srcOrd="0" destOrd="0" presId="urn:microsoft.com/office/officeart/2005/8/layout/cycle2"/>
    <dgm:cxn modelId="{72B91F2C-59D6-4573-AFA4-293551A39A22}" type="presOf" srcId="{21B1475C-3541-4B4F-B262-3F7EAA756A8B}" destId="{1C87BF4A-3041-40B1-A471-8230958B2EAF}" srcOrd="0" destOrd="0" presId="urn:microsoft.com/office/officeart/2005/8/layout/cycle2"/>
    <dgm:cxn modelId="{2A246DC6-E049-454C-960A-031EDEEABD6D}" type="presOf" srcId="{8D6C26D3-E892-4C7A-95F1-DEBA33CDBD64}" destId="{53D41B76-1F24-4E0F-890C-7C91B906FA68}" srcOrd="0" destOrd="0" presId="urn:microsoft.com/office/officeart/2005/8/layout/cycle2"/>
    <dgm:cxn modelId="{2CE6BED6-2F79-428A-8934-30AB6BBAE66C}" type="presOf" srcId="{AFBAEFF3-7E63-480F-B0A4-CD6A86CBC05A}" destId="{F0E14B8D-9ACD-4887-ACB8-6E733469FFAA}" srcOrd="1" destOrd="0" presId="urn:microsoft.com/office/officeart/2005/8/layout/cycle2"/>
    <dgm:cxn modelId="{9A2608A3-5146-4C7A-B1D9-BE31CE34E4A5}" srcId="{EEC9945A-40C5-449A-BE73-7A1C87CF6C2B}" destId="{8BB60388-5330-43AF-A5DF-A4E207669198}" srcOrd="9" destOrd="0" parTransId="{541E3E68-8F91-41A5-8432-2EBA757A748E}" sibTransId="{1CC4A3E3-7129-4442-9FE7-6AEF68FC0213}"/>
    <dgm:cxn modelId="{EA68D7F8-692C-44EF-AFF9-135504AE0399}" type="presOf" srcId="{426D2EF9-81BB-4B94-8D99-AD5623ECBBD2}" destId="{7316AE79-AF44-4D3E-B2D5-940D91B20763}" srcOrd="1" destOrd="0" presId="urn:microsoft.com/office/officeart/2005/8/layout/cycle2"/>
    <dgm:cxn modelId="{5451C6C9-2297-4FF3-8FFB-E073530F1A57}" type="presOf" srcId="{856C3D86-B80B-4841-A41B-988C8BA2E3B1}" destId="{8CEA65A8-1CC2-451E-BF36-69151ADD50B4}" srcOrd="0" destOrd="0" presId="urn:microsoft.com/office/officeart/2005/8/layout/cycle2"/>
    <dgm:cxn modelId="{CE7E58D8-2F87-4E68-BF0A-F05A9E5956D0}" type="presOf" srcId="{CB369E24-5916-4F9A-A8CD-9EA4BB3AC432}" destId="{D1D226E7-7703-40E3-B214-E9CCA4C493E1}" srcOrd="1" destOrd="0" presId="urn:microsoft.com/office/officeart/2005/8/layout/cycle2"/>
    <dgm:cxn modelId="{D94C12F7-630B-4F15-8AA0-3ABF664A9FFC}" srcId="{EEC9945A-40C5-449A-BE73-7A1C87CF6C2B}" destId="{E812F7F1-D5C1-4C5D-BEB2-56EE0EEA6D47}" srcOrd="3" destOrd="0" parTransId="{7C87ED2B-0F8A-4AFF-8416-3B4123E83EF8}" sibTransId="{21B1475C-3541-4B4F-B262-3F7EAA756A8B}"/>
    <dgm:cxn modelId="{F98B9D69-4163-4B61-ACD0-B66E1D463E61}" type="presOf" srcId="{32D35EED-69F6-482C-AEE1-7F8B6DD4C5E0}" destId="{494EA9BE-7138-4331-864B-A67B793480D8}" srcOrd="0" destOrd="0" presId="urn:microsoft.com/office/officeart/2005/8/layout/cycle2"/>
    <dgm:cxn modelId="{80726AD5-40E2-43F7-AF01-CEB31B05FEAC}" type="presOf" srcId="{A341D15E-C0AD-4197-87AC-750AFC49E691}" destId="{DC207F8A-F718-4133-B255-9D59C94CEAA6}" srcOrd="0" destOrd="0" presId="urn:microsoft.com/office/officeart/2005/8/layout/cycle2"/>
    <dgm:cxn modelId="{B78434C5-200C-48C6-B14A-2C136FC137C0}" srcId="{EEC9945A-40C5-449A-BE73-7A1C87CF6C2B}" destId="{2030D016-164B-4458-8376-5D94F7C00DDB}" srcOrd="2" destOrd="0" parTransId="{41396EB5-ECD4-4FE5-A618-D16F5AF0DC20}" sibTransId="{0ECF4244-DDEB-49D2-B582-AB8D46582F8D}"/>
    <dgm:cxn modelId="{93259B2A-9589-45D2-9598-29C264F8178C}" type="presOf" srcId="{CB369E24-5916-4F9A-A8CD-9EA4BB3AC432}" destId="{75DBA8A9-D0BC-4D2B-B608-9746BAF9A797}" srcOrd="0" destOrd="0" presId="urn:microsoft.com/office/officeart/2005/8/layout/cycle2"/>
    <dgm:cxn modelId="{E067466D-2418-43D2-B76C-CDC731E2973B}" srcId="{EEC9945A-40C5-449A-BE73-7A1C87CF6C2B}" destId="{20666F26-18DF-4AD8-9C72-88AC0FD40FD6}" srcOrd="7" destOrd="0" parTransId="{30EFF22F-A5D0-40EB-A1CE-E246AB38CC88}" sibTransId="{32D35EED-69F6-482C-AEE1-7F8B6DD4C5E0}"/>
    <dgm:cxn modelId="{5502A7EF-0F7C-498D-A680-2C76F99C7DC1}" type="presOf" srcId="{DA114442-E19A-4100-B671-4C1B23FBE076}" destId="{E3BEAAFA-D6D1-4B37-970B-2C2E00965FD0}" srcOrd="0" destOrd="0" presId="urn:microsoft.com/office/officeart/2005/8/layout/cycle2"/>
    <dgm:cxn modelId="{6B06B414-30EE-43C6-B43C-09682FD35495}" type="presOf" srcId="{EEC9945A-40C5-449A-BE73-7A1C87CF6C2B}" destId="{06673F7E-3B00-460D-AA95-98EB7DCAF49E}" srcOrd="0" destOrd="0" presId="urn:microsoft.com/office/officeart/2005/8/layout/cycle2"/>
    <dgm:cxn modelId="{77B0E52C-1EFD-4012-A316-CCDE300B3469}" type="presOf" srcId="{1CC4A3E3-7129-4442-9FE7-6AEF68FC0213}" destId="{1920FD1A-BCA4-45FA-AE03-FF7C3B44E92D}" srcOrd="0" destOrd="0" presId="urn:microsoft.com/office/officeart/2005/8/layout/cycle2"/>
    <dgm:cxn modelId="{226935D4-BDEA-425B-B8D3-073BE61D7DED}" type="presOf" srcId="{2030D016-164B-4458-8376-5D94F7C00DDB}" destId="{29DACF69-A98B-4ECA-A980-FC8889A0DC8D}" srcOrd="0" destOrd="0" presId="urn:microsoft.com/office/officeart/2005/8/layout/cycle2"/>
    <dgm:cxn modelId="{D82BFE98-95C5-4DE3-B0C4-A829191BBF57}" type="presOf" srcId="{1CC4A3E3-7129-4442-9FE7-6AEF68FC0213}" destId="{0FCE8B25-D9A9-42C0-A9C4-8A69E0557E62}" srcOrd="1" destOrd="0" presId="urn:microsoft.com/office/officeart/2005/8/layout/cycle2"/>
    <dgm:cxn modelId="{1B5668E3-2633-48C5-A072-4AF7FE8D4D88}" type="presOf" srcId="{426D2EF9-81BB-4B94-8D99-AD5623ECBBD2}" destId="{7A0E621D-1834-479D-AAA2-B28E1341431E}" srcOrd="0" destOrd="0" presId="urn:microsoft.com/office/officeart/2005/8/layout/cycle2"/>
    <dgm:cxn modelId="{99A9D86C-5650-4BB5-93C2-E08FC1879F90}" type="presOf" srcId="{0ECF4244-DDEB-49D2-B582-AB8D46582F8D}" destId="{325E5FFE-1328-4594-B2DD-16C748DFE624}" srcOrd="1" destOrd="0" presId="urn:microsoft.com/office/officeart/2005/8/layout/cycle2"/>
    <dgm:cxn modelId="{1FB8EB2F-C72B-43CD-AFAD-1A9B5040350A}" type="presOf" srcId="{AFBAEFF3-7E63-480F-B0A4-CD6A86CBC05A}" destId="{45E99957-9D86-4FDA-96A2-FF923258ED7C}" srcOrd="0" destOrd="0" presId="urn:microsoft.com/office/officeart/2005/8/layout/cycle2"/>
    <dgm:cxn modelId="{55D5382C-B072-40DF-9417-8E3C0F98AC48}" type="presOf" srcId="{E812F7F1-D5C1-4C5D-BEB2-56EE0EEA6D47}" destId="{198D2453-D3F0-48D1-A34A-67929576D8A4}" srcOrd="0" destOrd="0" presId="urn:microsoft.com/office/officeart/2005/8/layout/cycle2"/>
    <dgm:cxn modelId="{7AEEAD7A-8F63-4A6A-B506-7B381A65249B}" type="presOf" srcId="{03D83F4F-00D6-4D82-A1A2-7A1F86306341}" destId="{97A66B68-C8C9-4341-9721-D433F9100278}" srcOrd="1" destOrd="0" presId="urn:microsoft.com/office/officeart/2005/8/layout/cycle2"/>
    <dgm:cxn modelId="{A8C21D7B-494F-4565-A963-65D11385186A}" type="presOf" srcId="{32D35EED-69F6-482C-AEE1-7F8B6DD4C5E0}" destId="{DD9D3E64-F934-4D5B-8B69-C5893B1FC0E1}" srcOrd="1" destOrd="0" presId="urn:microsoft.com/office/officeart/2005/8/layout/cycle2"/>
    <dgm:cxn modelId="{1284BF99-4492-495C-A935-8401686B4DD1}" srcId="{EEC9945A-40C5-449A-BE73-7A1C87CF6C2B}" destId="{A341D15E-C0AD-4197-87AC-750AFC49E691}" srcOrd="1" destOrd="0" parTransId="{3A2BF324-02EA-4528-8A2D-C036DF3A8985}" sibTransId="{AFBAEFF3-7E63-480F-B0A4-CD6A86CBC05A}"/>
    <dgm:cxn modelId="{D005274A-35B0-46E1-984E-C803AD9DA83E}" type="presOf" srcId="{0ECF4244-DDEB-49D2-B582-AB8D46582F8D}" destId="{6211E63A-A414-480F-9A0E-2295562F8202}" srcOrd="0" destOrd="0" presId="urn:microsoft.com/office/officeart/2005/8/layout/cycle2"/>
    <dgm:cxn modelId="{BA979C5E-CE98-425E-A0DB-F97C18002277}" type="presOf" srcId="{5EDA2FB4-4B06-4F05-A07F-0833F1FFD3E7}" destId="{A6A0222F-44A9-4DF3-A48A-8BABB7B0FE7F}" srcOrd="0" destOrd="0" presId="urn:microsoft.com/office/officeart/2005/8/layout/cycle2"/>
    <dgm:cxn modelId="{23BDDE51-F621-4167-98B0-D7B681DD0109}" type="presParOf" srcId="{06673F7E-3B00-460D-AA95-98EB7DCAF49E}" destId="{EC6C985C-C51A-4B67-A872-7AC4CD21098F}" srcOrd="0" destOrd="0" presId="urn:microsoft.com/office/officeart/2005/8/layout/cycle2"/>
    <dgm:cxn modelId="{F5D0214E-53E0-4E35-9856-A9B9A78FAC3E}" type="presParOf" srcId="{06673F7E-3B00-460D-AA95-98EB7DCAF49E}" destId="{8CEA65A8-1CC2-451E-BF36-69151ADD50B4}" srcOrd="1" destOrd="0" presId="urn:microsoft.com/office/officeart/2005/8/layout/cycle2"/>
    <dgm:cxn modelId="{B117E558-1621-488D-9516-2885B24EFC4C}" type="presParOf" srcId="{8CEA65A8-1CC2-451E-BF36-69151ADD50B4}" destId="{7779F8CC-D62E-45AF-A406-CE54A27359F1}" srcOrd="0" destOrd="0" presId="urn:microsoft.com/office/officeart/2005/8/layout/cycle2"/>
    <dgm:cxn modelId="{AF665972-F522-4F45-A657-10BDB85E32A1}" type="presParOf" srcId="{06673F7E-3B00-460D-AA95-98EB7DCAF49E}" destId="{DC207F8A-F718-4133-B255-9D59C94CEAA6}" srcOrd="2" destOrd="0" presId="urn:microsoft.com/office/officeart/2005/8/layout/cycle2"/>
    <dgm:cxn modelId="{B760AF5C-C29E-47B0-BC1E-E51D7CA51622}" type="presParOf" srcId="{06673F7E-3B00-460D-AA95-98EB7DCAF49E}" destId="{45E99957-9D86-4FDA-96A2-FF923258ED7C}" srcOrd="3" destOrd="0" presId="urn:microsoft.com/office/officeart/2005/8/layout/cycle2"/>
    <dgm:cxn modelId="{30F847FC-DDDB-4A39-95DF-302643185069}" type="presParOf" srcId="{45E99957-9D86-4FDA-96A2-FF923258ED7C}" destId="{F0E14B8D-9ACD-4887-ACB8-6E733469FFAA}" srcOrd="0" destOrd="0" presId="urn:microsoft.com/office/officeart/2005/8/layout/cycle2"/>
    <dgm:cxn modelId="{90A0B23E-2847-40F4-BA15-51BC6421408A}" type="presParOf" srcId="{06673F7E-3B00-460D-AA95-98EB7DCAF49E}" destId="{29DACF69-A98B-4ECA-A980-FC8889A0DC8D}" srcOrd="4" destOrd="0" presId="urn:microsoft.com/office/officeart/2005/8/layout/cycle2"/>
    <dgm:cxn modelId="{E6EF6B84-A84A-4902-9404-F8E86A284E3B}" type="presParOf" srcId="{06673F7E-3B00-460D-AA95-98EB7DCAF49E}" destId="{6211E63A-A414-480F-9A0E-2295562F8202}" srcOrd="5" destOrd="0" presId="urn:microsoft.com/office/officeart/2005/8/layout/cycle2"/>
    <dgm:cxn modelId="{FB846400-4E6C-4901-BAF2-F012AEF616F4}" type="presParOf" srcId="{6211E63A-A414-480F-9A0E-2295562F8202}" destId="{325E5FFE-1328-4594-B2DD-16C748DFE624}" srcOrd="0" destOrd="0" presId="urn:microsoft.com/office/officeart/2005/8/layout/cycle2"/>
    <dgm:cxn modelId="{C87FBBF6-C81F-4387-A964-B20989CF392C}" type="presParOf" srcId="{06673F7E-3B00-460D-AA95-98EB7DCAF49E}" destId="{198D2453-D3F0-48D1-A34A-67929576D8A4}" srcOrd="6" destOrd="0" presId="urn:microsoft.com/office/officeart/2005/8/layout/cycle2"/>
    <dgm:cxn modelId="{ADBAE4E3-698D-4776-B5AA-13FC4722B423}" type="presParOf" srcId="{06673F7E-3B00-460D-AA95-98EB7DCAF49E}" destId="{1C87BF4A-3041-40B1-A471-8230958B2EAF}" srcOrd="7" destOrd="0" presId="urn:microsoft.com/office/officeart/2005/8/layout/cycle2"/>
    <dgm:cxn modelId="{64D34FF1-2731-4126-8FA6-177C5B452918}" type="presParOf" srcId="{1C87BF4A-3041-40B1-A471-8230958B2EAF}" destId="{B812CE67-3D51-46FA-B104-4A969FC77E71}" srcOrd="0" destOrd="0" presId="urn:microsoft.com/office/officeart/2005/8/layout/cycle2"/>
    <dgm:cxn modelId="{A459FB1A-394A-46A8-AFC9-E62225376C3C}" type="presParOf" srcId="{06673F7E-3B00-460D-AA95-98EB7DCAF49E}" destId="{53D41B76-1F24-4E0F-890C-7C91B906FA68}" srcOrd="8" destOrd="0" presId="urn:microsoft.com/office/officeart/2005/8/layout/cycle2"/>
    <dgm:cxn modelId="{65493551-DCF2-427F-AE9C-59D3F1CF845E}" type="presParOf" srcId="{06673F7E-3B00-460D-AA95-98EB7DCAF49E}" destId="{75DBA8A9-D0BC-4D2B-B608-9746BAF9A797}" srcOrd="9" destOrd="0" presId="urn:microsoft.com/office/officeart/2005/8/layout/cycle2"/>
    <dgm:cxn modelId="{C6D84FEC-9C2A-4621-8005-EC547136C3A2}" type="presParOf" srcId="{75DBA8A9-D0BC-4D2B-B608-9746BAF9A797}" destId="{D1D226E7-7703-40E3-B214-E9CCA4C493E1}" srcOrd="0" destOrd="0" presId="urn:microsoft.com/office/officeart/2005/8/layout/cycle2"/>
    <dgm:cxn modelId="{B196138A-2CE1-420C-99AF-7748CF30769F}" type="presParOf" srcId="{06673F7E-3B00-460D-AA95-98EB7DCAF49E}" destId="{50102D24-28CE-4DFC-AEDB-88DBD7DAE222}" srcOrd="10" destOrd="0" presId="urn:microsoft.com/office/officeart/2005/8/layout/cycle2"/>
    <dgm:cxn modelId="{1F91C9F7-CDFD-4D7B-B3BD-3D2D6C7BAA9B}" type="presParOf" srcId="{06673F7E-3B00-460D-AA95-98EB7DCAF49E}" destId="{AF483AE8-AE21-46E9-9F0A-4C5648A95FE3}" srcOrd="11" destOrd="0" presId="urn:microsoft.com/office/officeart/2005/8/layout/cycle2"/>
    <dgm:cxn modelId="{66CA0DFA-587F-4800-A1CB-C7A59CB36423}" type="presParOf" srcId="{AF483AE8-AE21-46E9-9F0A-4C5648A95FE3}" destId="{97A66B68-C8C9-4341-9721-D433F9100278}" srcOrd="0" destOrd="0" presId="urn:microsoft.com/office/officeart/2005/8/layout/cycle2"/>
    <dgm:cxn modelId="{7D6DBD17-B1B9-45C5-8F43-A62BF885DC04}" type="presParOf" srcId="{06673F7E-3B00-460D-AA95-98EB7DCAF49E}" destId="{A6A0222F-44A9-4DF3-A48A-8BABB7B0FE7F}" srcOrd="12" destOrd="0" presId="urn:microsoft.com/office/officeart/2005/8/layout/cycle2"/>
    <dgm:cxn modelId="{AEBC0D3A-0087-4834-A19F-21DEB8DCB456}" type="presParOf" srcId="{06673F7E-3B00-460D-AA95-98EB7DCAF49E}" destId="{7A0E621D-1834-479D-AAA2-B28E1341431E}" srcOrd="13" destOrd="0" presId="urn:microsoft.com/office/officeart/2005/8/layout/cycle2"/>
    <dgm:cxn modelId="{1555EA8A-4091-4AD0-8322-0934DB0FBFC2}" type="presParOf" srcId="{7A0E621D-1834-479D-AAA2-B28E1341431E}" destId="{7316AE79-AF44-4D3E-B2D5-940D91B20763}" srcOrd="0" destOrd="0" presId="urn:microsoft.com/office/officeart/2005/8/layout/cycle2"/>
    <dgm:cxn modelId="{6F9BADD3-921A-4220-B302-96851CDB7D3B}" type="presParOf" srcId="{06673F7E-3B00-460D-AA95-98EB7DCAF49E}" destId="{B88D2DF2-8367-4436-A4AF-703122B0B950}" srcOrd="14" destOrd="0" presId="urn:microsoft.com/office/officeart/2005/8/layout/cycle2"/>
    <dgm:cxn modelId="{CFFB540C-EB34-42DD-A955-F2D6A3338458}" type="presParOf" srcId="{06673F7E-3B00-460D-AA95-98EB7DCAF49E}" destId="{494EA9BE-7138-4331-864B-A67B793480D8}" srcOrd="15" destOrd="0" presId="urn:microsoft.com/office/officeart/2005/8/layout/cycle2"/>
    <dgm:cxn modelId="{898BED3F-9C49-4591-B246-6BA64563F8AF}" type="presParOf" srcId="{494EA9BE-7138-4331-864B-A67B793480D8}" destId="{DD9D3E64-F934-4D5B-8B69-C5893B1FC0E1}" srcOrd="0" destOrd="0" presId="urn:microsoft.com/office/officeart/2005/8/layout/cycle2"/>
    <dgm:cxn modelId="{63996D87-D803-4B64-B130-0C35764E7D44}" type="presParOf" srcId="{06673F7E-3B00-460D-AA95-98EB7DCAF49E}" destId="{E0078F8B-69CC-454E-A93F-6CD30A1A6250}" srcOrd="16" destOrd="0" presId="urn:microsoft.com/office/officeart/2005/8/layout/cycle2"/>
    <dgm:cxn modelId="{DFB00D71-19AE-4C74-BF44-F1685E5CEB07}" type="presParOf" srcId="{06673F7E-3B00-460D-AA95-98EB7DCAF49E}" destId="{E3BEAAFA-D6D1-4B37-970B-2C2E00965FD0}" srcOrd="17" destOrd="0" presId="urn:microsoft.com/office/officeart/2005/8/layout/cycle2"/>
    <dgm:cxn modelId="{E254D41A-D9B7-492B-987C-D64BE5193E94}" type="presParOf" srcId="{E3BEAAFA-D6D1-4B37-970B-2C2E00965FD0}" destId="{5E74504E-5676-49D0-8B6D-B42B61EB6801}" srcOrd="0" destOrd="0" presId="urn:microsoft.com/office/officeart/2005/8/layout/cycle2"/>
    <dgm:cxn modelId="{282ABF40-69AB-4D34-8E43-08288D313EEC}" type="presParOf" srcId="{06673F7E-3B00-460D-AA95-98EB7DCAF49E}" destId="{37B236D5-504A-4B64-AEAF-A4C44E2C62F7}" srcOrd="18" destOrd="0" presId="urn:microsoft.com/office/officeart/2005/8/layout/cycle2"/>
    <dgm:cxn modelId="{DB160680-7488-4331-969F-BF4BDD2A6184}" type="presParOf" srcId="{06673F7E-3B00-460D-AA95-98EB7DCAF49E}" destId="{1920FD1A-BCA4-45FA-AE03-FF7C3B44E92D}" srcOrd="19" destOrd="0" presId="urn:microsoft.com/office/officeart/2005/8/layout/cycle2"/>
    <dgm:cxn modelId="{A4C5C00B-8C73-4F60-A640-9D353C634878}" type="presParOf" srcId="{1920FD1A-BCA4-45FA-AE03-FF7C3B44E92D}" destId="{0FCE8B25-D9A9-42C0-A9C4-8A69E0557E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C985C-C51A-4B67-A872-7AC4CD21098F}">
      <dsp:nvSpPr>
        <dsp:cNvPr id="0" name=""/>
        <dsp:cNvSpPr/>
      </dsp:nvSpPr>
      <dsp:spPr>
        <a:xfrm>
          <a:off x="2954204" y="-194004"/>
          <a:ext cx="2435328" cy="13386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Справедливими</a:t>
          </a:r>
          <a:endParaRPr lang="uk-UA" sz="1800" b="1" kern="1200" dirty="0"/>
        </a:p>
      </dsp:txBody>
      <dsp:txXfrm>
        <a:off x="3310850" y="2030"/>
        <a:ext cx="1722036" cy="946534"/>
      </dsp:txXfrm>
    </dsp:sp>
    <dsp:sp modelId="{8CEA65A8-1CC2-451E-BF36-69151ADD50B4}">
      <dsp:nvSpPr>
        <dsp:cNvPr id="0" name=""/>
        <dsp:cNvSpPr/>
      </dsp:nvSpPr>
      <dsp:spPr>
        <a:xfrm rot="11422589">
          <a:off x="5252252" y="540271"/>
          <a:ext cx="53468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 rot="10800000">
        <a:off x="5268161" y="596816"/>
        <a:ext cx="37428" cy="165299"/>
      </dsp:txXfrm>
    </dsp:sp>
    <dsp:sp modelId="{DC207F8A-F718-4133-B255-9D59C94CEAA6}">
      <dsp:nvSpPr>
        <dsp:cNvPr id="0" name=""/>
        <dsp:cNvSpPr/>
      </dsp:nvSpPr>
      <dsp:spPr>
        <a:xfrm>
          <a:off x="5195549" y="171889"/>
          <a:ext cx="1935118" cy="13360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Свідомими </a:t>
          </a:r>
          <a:endParaRPr lang="uk-UA" sz="1800" b="1" kern="1200" dirty="0" smtClean="0"/>
        </a:p>
      </dsp:txBody>
      <dsp:txXfrm>
        <a:off x="5478940" y="367549"/>
        <a:ext cx="1368336" cy="944727"/>
      </dsp:txXfrm>
    </dsp:sp>
    <dsp:sp modelId="{45E99957-9D86-4FDA-96A2-FF923258ED7C}">
      <dsp:nvSpPr>
        <dsp:cNvPr id="0" name=""/>
        <dsp:cNvSpPr/>
      </dsp:nvSpPr>
      <dsp:spPr>
        <a:xfrm rot="15409492">
          <a:off x="6212639" y="1229792"/>
          <a:ext cx="147963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 rot="10800000">
        <a:off x="6239892" y="1306502"/>
        <a:ext cx="103574" cy="165299"/>
      </dsp:txXfrm>
    </dsp:sp>
    <dsp:sp modelId="{29DACF69-A98B-4ECA-A980-FC8889A0DC8D}">
      <dsp:nvSpPr>
        <dsp:cNvPr id="0" name=""/>
        <dsp:cNvSpPr/>
      </dsp:nvSpPr>
      <dsp:spPr>
        <a:xfrm>
          <a:off x="5040562" y="1224138"/>
          <a:ext cx="2712216" cy="122703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Відповідальними</a:t>
          </a:r>
        </a:p>
      </dsp:txBody>
      <dsp:txXfrm>
        <a:off x="5437757" y="1403834"/>
        <a:ext cx="1917826" cy="867647"/>
      </dsp:txXfrm>
    </dsp:sp>
    <dsp:sp modelId="{6211E63A-A414-480F-9A0E-2295562F8202}">
      <dsp:nvSpPr>
        <dsp:cNvPr id="0" name=""/>
        <dsp:cNvSpPr/>
      </dsp:nvSpPr>
      <dsp:spPr>
        <a:xfrm rot="16185394">
          <a:off x="6360040" y="2242171"/>
          <a:ext cx="77867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 rot="10800000">
        <a:off x="6371770" y="2308951"/>
        <a:ext cx="54507" cy="165299"/>
      </dsp:txXfrm>
    </dsp:sp>
    <dsp:sp modelId="{198D2453-D3F0-48D1-A34A-67929576D8A4}">
      <dsp:nvSpPr>
        <dsp:cNvPr id="0" name=""/>
        <dsp:cNvSpPr/>
      </dsp:nvSpPr>
      <dsp:spPr>
        <a:xfrm>
          <a:off x="5328584" y="2304256"/>
          <a:ext cx="2145347" cy="12263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Толерантними </a:t>
          </a:r>
          <a:endParaRPr lang="uk-UA" sz="1800" b="1" kern="1200" dirty="0" smtClean="0"/>
        </a:p>
      </dsp:txBody>
      <dsp:txXfrm>
        <a:off x="5642763" y="2483856"/>
        <a:ext cx="1516989" cy="867186"/>
      </dsp:txXfrm>
    </dsp:sp>
    <dsp:sp modelId="{1C87BF4A-3041-40B1-A471-8230958B2EAF}">
      <dsp:nvSpPr>
        <dsp:cNvPr id="0" name=""/>
        <dsp:cNvSpPr/>
      </dsp:nvSpPr>
      <dsp:spPr>
        <a:xfrm rot="16782621">
          <a:off x="6270489" y="3321249"/>
          <a:ext cx="76199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6279991" y="3387615"/>
        <a:ext cx="53339" cy="165299"/>
      </dsp:txXfrm>
    </dsp:sp>
    <dsp:sp modelId="{53D41B76-1F24-4E0F-890C-7C91B906FA68}">
      <dsp:nvSpPr>
        <dsp:cNvPr id="0" name=""/>
        <dsp:cNvSpPr/>
      </dsp:nvSpPr>
      <dsp:spPr>
        <a:xfrm>
          <a:off x="5256591" y="3384380"/>
          <a:ext cx="1966236" cy="95429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Відкритими</a:t>
          </a:r>
        </a:p>
      </dsp:txBody>
      <dsp:txXfrm>
        <a:off x="5544540" y="3524133"/>
        <a:ext cx="1390338" cy="674784"/>
      </dsp:txXfrm>
    </dsp:sp>
    <dsp:sp modelId="{75DBA8A9-D0BC-4D2B-B608-9746BAF9A797}">
      <dsp:nvSpPr>
        <dsp:cNvPr id="0" name=""/>
        <dsp:cNvSpPr/>
      </dsp:nvSpPr>
      <dsp:spPr>
        <a:xfrm rot="20558090">
          <a:off x="5418054" y="3978719"/>
          <a:ext cx="12781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5418141" y="4034391"/>
        <a:ext cx="8947" cy="165299"/>
      </dsp:txXfrm>
    </dsp:sp>
    <dsp:sp modelId="{50102D24-28CE-4DFC-AEDB-88DBD7DAE222}">
      <dsp:nvSpPr>
        <dsp:cNvPr id="0" name=""/>
        <dsp:cNvSpPr/>
      </dsp:nvSpPr>
      <dsp:spPr>
        <a:xfrm>
          <a:off x="3096348" y="3897390"/>
          <a:ext cx="2601485" cy="10806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Доброзичливими </a:t>
          </a:r>
        </a:p>
      </dsp:txBody>
      <dsp:txXfrm>
        <a:off x="3477327" y="4055654"/>
        <a:ext cx="1839527" cy="764165"/>
      </dsp:txXfrm>
    </dsp:sp>
    <dsp:sp modelId="{AF483AE8-AE21-46E9-9F0A-4C5648A95FE3}">
      <dsp:nvSpPr>
        <dsp:cNvPr id="0" name=""/>
        <dsp:cNvSpPr/>
      </dsp:nvSpPr>
      <dsp:spPr>
        <a:xfrm rot="623624">
          <a:off x="3246762" y="4098067"/>
          <a:ext cx="98944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3247006" y="4150489"/>
        <a:ext cx="69261" cy="165299"/>
      </dsp:txXfrm>
    </dsp:sp>
    <dsp:sp modelId="{A6A0222F-44A9-4DF3-A48A-8BABB7B0FE7F}">
      <dsp:nvSpPr>
        <dsp:cNvPr id="0" name=""/>
        <dsp:cNvSpPr/>
      </dsp:nvSpPr>
      <dsp:spPr>
        <a:xfrm>
          <a:off x="1656183" y="3465913"/>
          <a:ext cx="1762194" cy="12613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Активними </a:t>
          </a:r>
        </a:p>
      </dsp:txBody>
      <dsp:txXfrm>
        <a:off x="1914250" y="3650639"/>
        <a:ext cx="1246060" cy="891937"/>
      </dsp:txXfrm>
    </dsp:sp>
    <dsp:sp modelId="{7A0E621D-1834-479D-AAA2-B28E1341431E}">
      <dsp:nvSpPr>
        <dsp:cNvPr id="0" name=""/>
        <dsp:cNvSpPr/>
      </dsp:nvSpPr>
      <dsp:spPr>
        <a:xfrm rot="4580844">
          <a:off x="2365983" y="3401260"/>
          <a:ext cx="71717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2374201" y="3445906"/>
        <a:ext cx="50202" cy="165299"/>
      </dsp:txXfrm>
    </dsp:sp>
    <dsp:sp modelId="{B88D2DF2-8367-4436-A4AF-703122B0B950}">
      <dsp:nvSpPr>
        <dsp:cNvPr id="0" name=""/>
        <dsp:cNvSpPr/>
      </dsp:nvSpPr>
      <dsp:spPr>
        <a:xfrm>
          <a:off x="1084714" y="2527564"/>
          <a:ext cx="2405803" cy="10823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Працелюбними</a:t>
          </a:r>
        </a:p>
      </dsp:txBody>
      <dsp:txXfrm>
        <a:off x="1437036" y="2686073"/>
        <a:ext cx="1701159" cy="765349"/>
      </dsp:txXfrm>
    </dsp:sp>
    <dsp:sp modelId="{494EA9BE-7138-4331-864B-A67B793480D8}">
      <dsp:nvSpPr>
        <dsp:cNvPr id="0" name=""/>
        <dsp:cNvSpPr/>
      </dsp:nvSpPr>
      <dsp:spPr>
        <a:xfrm rot="14659605">
          <a:off x="1993621" y="2365489"/>
          <a:ext cx="44319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 rot="10800000">
        <a:off x="2003149" y="2426581"/>
        <a:ext cx="31023" cy="165299"/>
      </dsp:txXfrm>
    </dsp:sp>
    <dsp:sp modelId="{E0078F8B-69CC-454E-A93F-6CD30A1A6250}">
      <dsp:nvSpPr>
        <dsp:cNvPr id="0" name=""/>
        <dsp:cNvSpPr/>
      </dsp:nvSpPr>
      <dsp:spPr>
        <a:xfrm>
          <a:off x="1008121" y="1449692"/>
          <a:ext cx="1503053" cy="104141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Творчими</a:t>
          </a:r>
          <a:endParaRPr lang="uk-UA" sz="1800" b="1" kern="1200" dirty="0" smtClean="0"/>
        </a:p>
      </dsp:txBody>
      <dsp:txXfrm>
        <a:off x="1228238" y="1602203"/>
        <a:ext cx="1062819" cy="736391"/>
      </dsp:txXfrm>
    </dsp:sp>
    <dsp:sp modelId="{E3BEAAFA-D6D1-4B37-970B-2C2E00965FD0}">
      <dsp:nvSpPr>
        <dsp:cNvPr id="0" name=""/>
        <dsp:cNvSpPr/>
      </dsp:nvSpPr>
      <dsp:spPr>
        <a:xfrm rot="17483985">
          <a:off x="1943902" y="1265122"/>
          <a:ext cx="76307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>
        <a:off x="1951172" y="1330879"/>
        <a:ext cx="53415" cy="165299"/>
      </dsp:txXfrm>
    </dsp:sp>
    <dsp:sp modelId="{37B236D5-504A-4B64-AEAF-A4C44E2C62F7}">
      <dsp:nvSpPr>
        <dsp:cNvPr id="0" name=""/>
        <dsp:cNvSpPr/>
      </dsp:nvSpPr>
      <dsp:spPr>
        <a:xfrm>
          <a:off x="1343136" y="332969"/>
          <a:ext cx="1719078" cy="10138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Здоровими</a:t>
          </a:r>
        </a:p>
      </dsp:txBody>
      <dsp:txXfrm>
        <a:off x="1594889" y="481449"/>
        <a:ext cx="1215572" cy="716928"/>
      </dsp:txXfrm>
    </dsp:sp>
    <dsp:sp modelId="{1920FD1A-BCA4-45FA-AE03-FF7C3B44E92D}">
      <dsp:nvSpPr>
        <dsp:cNvPr id="0" name=""/>
        <dsp:cNvSpPr/>
      </dsp:nvSpPr>
      <dsp:spPr>
        <a:xfrm rot="10170594">
          <a:off x="3021069" y="1047607"/>
          <a:ext cx="2603" cy="2754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/>
        </a:p>
      </dsp:txBody>
      <dsp:txXfrm rot="10800000">
        <a:off x="3021843" y="1102636"/>
        <a:ext cx="1822" cy="165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782EE-48A0-4C13-8E12-1740C4F16BDD}" type="datetimeFigureOut">
              <a:rPr lang="uk-UA" smtClean="0"/>
              <a:t>22.04.2019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018CB-E658-48CE-B64C-68EF710167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10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xfrm>
            <a:off x="685962" y="4343510"/>
            <a:ext cx="5486078" cy="411428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446" tIns="46223" rIns="92446" bIns="46223"/>
          <a:lstStyle/>
          <a:p>
            <a:pPr eaLnBrk="1" hangingPunct="1">
              <a:spcBef>
                <a:spcPct val="0"/>
              </a:spcBef>
            </a:pPr>
            <a:r>
              <a:rPr lang="en-GB" b="1" smtClean="0"/>
              <a:t>There are important differences, innovations, improvements in the new SDGs as compared to the MDGs.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GB" smtClean="0"/>
              <a:t>The 17 SDGs together with its 169 targets are broader in scope and address economic growth, employment, urban infrastructure, energy, environment, peace and justice.</a:t>
            </a:r>
          </a:p>
          <a:p>
            <a:pPr eaLnBrk="1" hangingPunct="1">
              <a:spcBef>
                <a:spcPct val="0"/>
              </a:spcBef>
            </a:pPr>
            <a:r>
              <a:rPr lang="en-GB" smtClean="0"/>
              <a:t>For the first time, human rights are explicitly mentioned 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GB" smtClean="0"/>
              <a:t>The new goals are universal and apply to </a:t>
            </a:r>
            <a:r>
              <a:rPr lang="en-GB" u="sng" smtClean="0"/>
              <a:t>all countries</a:t>
            </a:r>
            <a:r>
              <a:rPr lang="en-GB" smtClean="0"/>
              <a:t>, whereas the MDGs were applied in developing countries only.  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3892" y="8685559"/>
            <a:ext cx="2972498" cy="45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7838C0C-0765-4D04-AF78-9D8E93073FD9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xfrm>
            <a:off x="685962" y="4343510"/>
            <a:ext cx="5486078" cy="411428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460" name="Номер слайда 3"/>
          <p:cNvSpPr txBox="1">
            <a:spLocks noGrp="1"/>
          </p:cNvSpPr>
          <p:nvPr/>
        </p:nvSpPr>
        <p:spPr bwMode="auto">
          <a:xfrm>
            <a:off x="3883892" y="8685559"/>
            <a:ext cx="2972498" cy="45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FA5AE72-8AF4-4A18-BBEA-EA0D888108BA}" type="slidenum">
              <a:rPr lang="uk-UA" sz="1200">
                <a:latin typeface="Calibri" pitchFamily="34" charset="0"/>
              </a:rPr>
              <a:pPr algn="r" eaLnBrk="1" hangingPunct="1"/>
              <a:t>6</a:t>
            </a:fld>
            <a:endParaRPr lang="uk-UA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ecoosvita.org.u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ecovisio.org/ru/keep-cool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www.sweetosvit.org.ua/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ecoclubu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58.jpe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hyperlink" Target="http://www.ecoosvita.org.ua/calc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ukr.greensteps.rec.org/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greenpack.in.u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ross.highcat.org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childdevelop.com.ua/generator/letters/cros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vitoria.media/experience/7-sposobiv-zastosuvaty-storiteling-na-urokah/" TargetMode="External"/><Relationship Id="rId2" Type="http://schemas.openxmlformats.org/officeDocument/2006/relationships/hyperlink" Target="https://naurok.com.ua/post/metod-storytelling-yak-zacikaviti-ditey-rozpovidayuchi-isto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344816" cy="6431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1780" y="2741447"/>
            <a:ext cx="4104456" cy="1470025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006600"/>
                </a:solidFill>
              </a:rPr>
              <a:t>Цілі Сталого Розвитку для всіх і кожного</a:t>
            </a:r>
            <a:endParaRPr lang="uk-UA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922337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009900"/>
                </a:solidFill>
              </a:rPr>
              <a:t>Платформа «Освіта в інтересах сталого розвитку в Україні»</a:t>
            </a:r>
            <a:r>
              <a:rPr lang="ru-RU" sz="3200" b="1" dirty="0" smtClean="0">
                <a:solidFill>
                  <a:srgbClr val="009900"/>
                </a:solidFill>
              </a:rPr>
              <a:t> </a:t>
            </a:r>
            <a:r>
              <a:rPr lang="uk-UA" sz="3200" b="1" u="sng" dirty="0" smtClean="0">
                <a:solidFill>
                  <a:srgbClr val="006600"/>
                </a:solidFill>
                <a:hlinkClick r:id="rId2"/>
              </a:rPr>
              <a:t>http://www.ecoosvita.org.ua</a:t>
            </a:r>
            <a:r>
              <a:rPr lang="uk-UA" sz="3200" b="1" dirty="0" smtClean="0">
                <a:solidFill>
                  <a:srgbClr val="006600"/>
                </a:solidFill>
              </a:rPr>
              <a:t> </a:t>
            </a:r>
            <a:endParaRPr lang="ru-RU" sz="3200" b="1" dirty="0" smtClean="0">
              <a:solidFill>
                <a:srgbClr val="0066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54197-3BB9-4AB0-B3ED-BA5D14EDE84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12344" r="26131" b="5447"/>
          <a:stretch>
            <a:fillRect/>
          </a:stretch>
        </p:blipFill>
        <p:spPr bwMode="auto">
          <a:xfrm>
            <a:off x="395536" y="1303030"/>
            <a:ext cx="5295900" cy="522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1436" y="1484784"/>
            <a:ext cx="3384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Навчально-пізнавальні матеріали 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Калькулятор екологічного сліду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Корисні посилання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b="1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Новини про заходи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2400" dirty="0" smtClean="0">
              <a:solidFill>
                <a:srgbClr val="0099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9900"/>
                </a:solidFill>
              </a:rPr>
              <a:t>Нормативні документи</a:t>
            </a:r>
            <a:endParaRPr lang="uk-UA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384" y="332656"/>
            <a:ext cx="8229600" cy="792088"/>
          </a:xfrm>
        </p:spPr>
        <p:txBody>
          <a:bodyPr/>
          <a:lstStyle/>
          <a:p>
            <a:r>
              <a:rPr lang="uk-UA" b="1" dirty="0" smtClean="0">
                <a:solidFill>
                  <a:srgbClr val="009900"/>
                </a:solidFill>
              </a:rPr>
              <a:t>Екологічні ігри</a:t>
            </a:r>
            <a:endParaRPr lang="uk-UA" b="1" dirty="0">
              <a:solidFill>
                <a:srgbClr val="0099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1306930"/>
            <a:ext cx="3600000" cy="24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12976"/>
            <a:ext cx="3600000" cy="2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06930"/>
            <a:ext cx="3600000" cy="24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108" y="6093296"/>
            <a:ext cx="843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6600"/>
                </a:solidFill>
              </a:rPr>
              <a:t>Засвоєння матеріалу до </a:t>
            </a:r>
            <a:r>
              <a:rPr lang="uk-UA" sz="2400" b="1" dirty="0" smtClean="0">
                <a:solidFill>
                  <a:srgbClr val="006600"/>
                </a:solidFill>
              </a:rPr>
              <a:t>90 %, </a:t>
            </a:r>
            <a:r>
              <a:rPr lang="uk-UA" sz="2400" dirty="0" smtClean="0">
                <a:solidFill>
                  <a:srgbClr val="006600"/>
                </a:solidFill>
              </a:rPr>
              <a:t>тоді як під час лекцій до </a:t>
            </a:r>
            <a:r>
              <a:rPr lang="uk-UA" sz="2400" b="1" dirty="0" smtClean="0">
                <a:solidFill>
                  <a:srgbClr val="006600"/>
                </a:solidFill>
              </a:rPr>
              <a:t>5 %</a:t>
            </a:r>
            <a:endParaRPr lang="uk-UA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129896" cy="2894495"/>
          </a:xfrm>
          <a:prstGeom prst="rect">
            <a:avLst/>
          </a:prstGeom>
        </p:spPr>
      </p:pic>
      <p:pic>
        <p:nvPicPr>
          <p:cNvPr id="1026" name="Picture 2" descr="https://upload.wikimedia.org/wikipedia/commons/3/3d/SDG_7_%28Ukrainian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16" y="27062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¤Ð°Ð¹Ð»:SDG 8 (Ukrainian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31" y="270620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¤Ð°Ð¹Ð»:SDG 13 (Ukrainian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36" y="2606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¤Ð°Ð¹Ð»:SDG 17 (Ukrainian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DG 9 (Ukrainian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4" y="27062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7276" r="33750" b="8311"/>
          <a:stretch/>
        </p:blipFill>
        <p:spPr bwMode="auto">
          <a:xfrm>
            <a:off x="539551" y="3504450"/>
            <a:ext cx="2229293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17275" r="33750" b="7601"/>
          <a:stretch/>
        </p:blipFill>
        <p:spPr bwMode="auto">
          <a:xfrm>
            <a:off x="3331739" y="3504450"/>
            <a:ext cx="220819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16704" r="33750" b="9733"/>
          <a:stretch/>
        </p:blipFill>
        <p:spPr bwMode="auto">
          <a:xfrm>
            <a:off x="6153643" y="3504450"/>
            <a:ext cx="227072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29896" y="1563528"/>
            <a:ext cx="4834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336600"/>
                </a:solidFill>
              </a:rPr>
              <a:t>Команди представляють уряди певних країн, намагаючись забезпечити добробут та процвітання </a:t>
            </a:r>
            <a:r>
              <a:rPr lang="uk-UA" sz="2400" b="1" dirty="0" err="1" smtClean="0">
                <a:solidFill>
                  <a:srgbClr val="336600"/>
                </a:solidFill>
              </a:rPr>
              <a:t>країни</a:t>
            </a:r>
            <a:r>
              <a:rPr lang="uk-UA" sz="2400" b="1" dirty="0" smtClean="0">
                <a:solidFill>
                  <a:srgbClr val="336600"/>
                </a:solidFill>
              </a:rPr>
              <a:t>, водночас знижуючи викиди СО2</a:t>
            </a:r>
          </a:p>
        </p:txBody>
      </p:sp>
    </p:spTree>
    <p:extLst>
      <p:ext uri="{BB962C8B-B14F-4D97-AF65-F5344CB8AC3E}">
        <p14:creationId xmlns:p14="http://schemas.microsoft.com/office/powerpoint/2010/main" val="27619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8192" y="231187"/>
            <a:ext cx="5486216" cy="1143000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9900"/>
                </a:solidFill>
              </a:rPr>
              <a:t>Гра</a:t>
            </a:r>
            <a:r>
              <a:rPr lang="ru-RU" sz="3600" b="1" dirty="0" smtClean="0">
                <a:solidFill>
                  <a:srgbClr val="009900"/>
                </a:solidFill>
              </a:rPr>
              <a:t> </a:t>
            </a:r>
            <a:r>
              <a:rPr lang="ru-RU" sz="3600" b="1" dirty="0">
                <a:solidFill>
                  <a:srgbClr val="009900"/>
                </a:solidFill>
              </a:rPr>
              <a:t>на тему </a:t>
            </a:r>
            <a:r>
              <a:rPr lang="ru-RU" sz="3600" b="1" dirty="0" err="1">
                <a:solidFill>
                  <a:srgbClr val="009900"/>
                </a:solidFill>
              </a:rPr>
              <a:t>екологічного</a:t>
            </a:r>
            <a:r>
              <a:rPr lang="ru-RU" sz="3600" b="1" dirty="0">
                <a:solidFill>
                  <a:srgbClr val="009900"/>
                </a:solidFill>
              </a:rPr>
              <a:t> стилю </a:t>
            </a:r>
            <a:r>
              <a:rPr lang="ru-RU" sz="3600" b="1" dirty="0" err="1">
                <a:solidFill>
                  <a:srgbClr val="009900"/>
                </a:solidFill>
              </a:rPr>
              <a:t>життя</a:t>
            </a:r>
            <a:r>
              <a:rPr lang="ru-RU" sz="3600" b="1" dirty="0">
                <a:solidFill>
                  <a:srgbClr val="009900"/>
                </a:solidFill>
              </a:rPr>
              <a:t> у </a:t>
            </a:r>
            <a:r>
              <a:rPr lang="ru-RU" sz="3600" b="1" dirty="0" err="1" smtClean="0">
                <a:solidFill>
                  <a:srgbClr val="009900"/>
                </a:solidFill>
              </a:rPr>
              <a:t>місті</a:t>
            </a:r>
            <a:endParaRPr lang="uk-UA" sz="3600" b="1" dirty="0">
              <a:solidFill>
                <a:srgbClr val="0099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" y="1344049"/>
            <a:ext cx="7452320" cy="5405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66667" r="26309" b="14370"/>
          <a:stretch/>
        </p:blipFill>
        <p:spPr>
          <a:xfrm>
            <a:off x="35312" y="332656"/>
            <a:ext cx="2722880" cy="1300480"/>
          </a:xfrm>
          <a:prstGeom prst="rect">
            <a:avLst/>
          </a:prstGeom>
        </p:spPr>
      </p:pic>
      <p:pic>
        <p:nvPicPr>
          <p:cNvPr id="2050" name="Picture 2" descr="Ð¤Ð°Ð¹Ð»:SDG 6 (Ukrainian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74" y="10931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¤Ð°Ð¹Ð»:SDG 11 (Ukrainian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21" y="2173136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¤Ð°Ð¹Ð»:SDG 12 (Ukrainian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24" y="32531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¤Ð°Ð¹Ð»:SDG 13 (Ukrainian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74" y="43331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¤Ð°Ð¹Ð»:SDG 15 (Ukrainian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74" y="541313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8"/>
          <p:cNvSpPr>
            <a:spLocks noGrp="1"/>
          </p:cNvSpPr>
          <p:nvPr>
            <p:ph type="title"/>
          </p:nvPr>
        </p:nvSpPr>
        <p:spPr>
          <a:xfrm>
            <a:off x="1687910" y="274638"/>
            <a:ext cx="7276703" cy="2218257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9900"/>
                </a:solidFill>
              </a:rPr>
              <a:t>Гра «Мережа життя» </a:t>
            </a:r>
            <a:r>
              <a:rPr lang="uk-UA" sz="2800" dirty="0" smtClean="0">
                <a:solidFill>
                  <a:srgbClr val="009900"/>
                </a:solidFill>
              </a:rPr>
              <a:t>- про важливість </a:t>
            </a:r>
            <a:r>
              <a:rPr lang="uk-UA" sz="2800" dirty="0" err="1" smtClean="0">
                <a:solidFill>
                  <a:srgbClr val="009900"/>
                </a:solidFill>
              </a:rPr>
              <a:t>біорізноманіття</a:t>
            </a:r>
            <a:r>
              <a:rPr lang="ru-RU" sz="2800" dirty="0" smtClean="0">
                <a:solidFill>
                  <a:srgbClr val="009900"/>
                </a:solidFill>
              </a:rPr>
              <a:t> та </a:t>
            </a:r>
            <a:r>
              <a:rPr lang="uk-UA" sz="2800" dirty="0" smtClean="0">
                <a:solidFill>
                  <a:srgbClr val="009900"/>
                </a:solidFill>
              </a:rPr>
              <a:t>типових загроз для нього, Виграє той, хто розробить найскладнішу екосистему з найбільшою кількістю ланок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B28C4-C83E-4994-9571-398260EE463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t="22356" r="34375" b="7243"/>
          <a:stretch>
            <a:fillRect/>
          </a:stretch>
        </p:blipFill>
        <p:spPr bwMode="auto">
          <a:xfrm>
            <a:off x="424260" y="2924944"/>
            <a:ext cx="2527300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t="14532" r="34583" b="15067"/>
          <a:stretch>
            <a:fillRect/>
          </a:stretch>
        </p:blipFill>
        <p:spPr bwMode="auto">
          <a:xfrm>
            <a:off x="5796136" y="2908871"/>
            <a:ext cx="25098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6000" r="33791" b="8667"/>
          <a:stretch>
            <a:fillRect/>
          </a:stretch>
        </p:blipFill>
        <p:spPr bwMode="auto">
          <a:xfrm>
            <a:off x="3059832" y="2908871"/>
            <a:ext cx="25320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Ð¤Ð°Ð¹Ð»:SDG 15 (Ukrainian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4" y="91155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7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" y="274638"/>
            <a:ext cx="9137724" cy="236227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rgbClr val="009900"/>
                </a:solidFill>
              </a:rPr>
              <a:t>Настільна</a:t>
            </a:r>
            <a:r>
              <a:rPr lang="ru-RU" sz="3200" dirty="0" smtClean="0">
                <a:solidFill>
                  <a:srgbClr val="009900"/>
                </a:solidFill>
              </a:rPr>
              <a:t> </a:t>
            </a:r>
            <a:r>
              <a:rPr lang="ru-RU" sz="3200" dirty="0" err="1" smtClean="0">
                <a:solidFill>
                  <a:srgbClr val="009900"/>
                </a:solidFill>
              </a:rPr>
              <a:t>рольова</a:t>
            </a:r>
            <a:r>
              <a:rPr lang="ru-RU" sz="3200" dirty="0" smtClean="0">
                <a:solidFill>
                  <a:srgbClr val="009900"/>
                </a:solidFill>
              </a:rPr>
              <a:t> </a:t>
            </a:r>
            <a:r>
              <a:rPr lang="ru-RU" sz="3200" dirty="0" err="1" smtClean="0">
                <a:solidFill>
                  <a:srgbClr val="009900"/>
                </a:solidFill>
              </a:rPr>
              <a:t>гра</a:t>
            </a:r>
            <a:r>
              <a:rPr lang="ru-RU" sz="3200" dirty="0">
                <a:solidFill>
                  <a:srgbClr val="009900"/>
                </a:solidFill>
              </a:rPr>
              <a:t> </a:t>
            </a:r>
            <a:r>
              <a:rPr lang="ru-RU" sz="3200" b="1" dirty="0">
                <a:solidFill>
                  <a:srgbClr val="009900"/>
                </a:solidFill>
              </a:rPr>
              <a:t>“</a:t>
            </a:r>
            <a:r>
              <a:rPr lang="en-US" sz="3200" b="1" dirty="0">
                <a:solidFill>
                  <a:srgbClr val="009900"/>
                </a:solidFill>
              </a:rPr>
              <a:t>Keep cool” </a:t>
            </a:r>
            <a:r>
              <a:rPr lang="en-US" sz="3200" dirty="0">
                <a:solidFill>
                  <a:srgbClr val="009900"/>
                </a:solidFill>
              </a:rPr>
              <a:t>(</a:t>
            </a:r>
            <a:r>
              <a:rPr lang="ru-RU" sz="3200" dirty="0">
                <a:solidFill>
                  <a:srgbClr val="009900"/>
                </a:solidFill>
              </a:rPr>
              <a:t>з англ. “</a:t>
            </a:r>
            <a:r>
              <a:rPr lang="ru-RU" sz="3200" b="1" dirty="0">
                <a:solidFill>
                  <a:srgbClr val="009900"/>
                </a:solidFill>
              </a:rPr>
              <a:t>Не </a:t>
            </a:r>
            <a:r>
              <a:rPr lang="ru-RU" sz="3200" b="1" dirty="0" err="1">
                <a:solidFill>
                  <a:srgbClr val="009900"/>
                </a:solidFill>
              </a:rPr>
              <a:t>гарячкуй</a:t>
            </a:r>
            <a:r>
              <a:rPr lang="ru-RU" sz="3200" b="1" dirty="0">
                <a:solidFill>
                  <a:srgbClr val="009900"/>
                </a:solidFill>
              </a:rPr>
              <a:t>!</a:t>
            </a:r>
            <a:r>
              <a:rPr lang="ru-RU" sz="3200" dirty="0">
                <a:solidFill>
                  <a:srgbClr val="009900"/>
                </a:solidFill>
              </a:rPr>
              <a:t>“) з </a:t>
            </a:r>
            <a:r>
              <a:rPr lang="ru-RU" sz="3200" dirty="0" err="1">
                <a:solidFill>
                  <a:srgbClr val="009900"/>
                </a:solidFill>
              </a:rPr>
              <a:t>міжнародних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кліматичних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переговорів</a:t>
            </a:r>
            <a:r>
              <a:rPr lang="ru-RU" sz="3200" dirty="0">
                <a:solidFill>
                  <a:srgbClr val="009900"/>
                </a:solidFill>
              </a:rPr>
              <a:t>, </a:t>
            </a:r>
            <a:r>
              <a:rPr lang="ru-RU" sz="3200" dirty="0" err="1">
                <a:solidFill>
                  <a:srgbClr val="009900"/>
                </a:solidFill>
              </a:rPr>
              <a:t>розробленої</a:t>
            </a:r>
            <a:r>
              <a:rPr lang="ru-RU" sz="3200" dirty="0">
                <a:solidFill>
                  <a:srgbClr val="009900"/>
                </a:solidFill>
              </a:rPr>
              <a:t> у </a:t>
            </a:r>
            <a:r>
              <a:rPr lang="ru-RU" sz="3200" dirty="0" err="1">
                <a:solidFill>
                  <a:srgbClr val="009900"/>
                </a:solidFill>
              </a:rPr>
              <a:t>Потсдамському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інституті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досліджень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впливів</a:t>
            </a:r>
            <a:r>
              <a:rPr lang="ru-RU" sz="3200" dirty="0">
                <a:solidFill>
                  <a:srgbClr val="009900"/>
                </a:solidFill>
              </a:rPr>
              <a:t> </a:t>
            </a:r>
            <a:r>
              <a:rPr lang="ru-RU" sz="3200" dirty="0" err="1">
                <a:solidFill>
                  <a:srgbClr val="009900"/>
                </a:solidFill>
              </a:rPr>
              <a:t>клімату</a:t>
            </a:r>
            <a:r>
              <a:rPr lang="ru-RU" sz="3200" dirty="0">
                <a:solidFill>
                  <a:srgbClr val="009900"/>
                </a:solidFill>
              </a:rPr>
              <a:t> (</a:t>
            </a:r>
            <a:r>
              <a:rPr lang="ru-RU" sz="3200" dirty="0" err="1">
                <a:solidFill>
                  <a:srgbClr val="009900"/>
                </a:solidFill>
              </a:rPr>
              <a:t>Німеччина</a:t>
            </a:r>
            <a:r>
              <a:rPr lang="ru-RU" sz="3200" dirty="0">
                <a:solidFill>
                  <a:srgbClr val="009900"/>
                </a:solidFill>
              </a:rPr>
              <a:t>) у </a:t>
            </a:r>
            <a:r>
              <a:rPr lang="ru-RU" sz="3200" dirty="0" smtClean="0">
                <a:solidFill>
                  <a:srgbClr val="009900"/>
                </a:solidFill>
              </a:rPr>
              <a:t>2004 </a:t>
            </a:r>
            <a:r>
              <a:rPr lang="ru-RU" sz="3200" dirty="0" err="1" smtClean="0">
                <a:solidFill>
                  <a:srgbClr val="009900"/>
                </a:solidFill>
              </a:rPr>
              <a:t>році</a:t>
            </a:r>
            <a:endParaRPr lang="uk-UA" sz="3200" dirty="0">
              <a:solidFill>
                <a:srgbClr val="009900"/>
              </a:solidFill>
            </a:endParaRPr>
          </a:p>
        </p:txBody>
      </p:sp>
      <p:pic>
        <p:nvPicPr>
          <p:cNvPr id="3074" name="Picture 2" descr="KeepCool box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" y="2763546"/>
            <a:ext cx="5000889" cy="39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77898" y="2933618"/>
            <a:ext cx="36109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Більше</a:t>
            </a:r>
            <a:r>
              <a:rPr lang="ru-RU" sz="2400" dirty="0"/>
              <a:t> про </a:t>
            </a:r>
            <a:r>
              <a:rPr lang="ru-RU" sz="2400" dirty="0" err="1"/>
              <a:t>гру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дізнатись</a:t>
            </a:r>
            <a:r>
              <a:rPr lang="ru-RU" sz="2400" dirty="0"/>
              <a:t> </a:t>
            </a:r>
            <a:r>
              <a:rPr lang="ru-RU" sz="2400" dirty="0" smtClean="0"/>
              <a:t>за </a:t>
            </a:r>
            <a:r>
              <a:rPr lang="ru-RU" sz="2400" dirty="0" err="1" smtClean="0"/>
              <a:t>посиланням</a:t>
            </a:r>
            <a:r>
              <a:rPr lang="ru-RU" sz="2400" dirty="0" smtClean="0"/>
              <a:t> </a:t>
            </a:r>
            <a:r>
              <a:rPr lang="en-US" sz="2400" dirty="0" smtClean="0"/>
              <a:t>(</a:t>
            </a:r>
            <a:r>
              <a:rPr lang="ru-RU" sz="2400" dirty="0" err="1"/>
              <a:t>англійською</a:t>
            </a:r>
            <a:r>
              <a:rPr lang="ru-RU" sz="2400" dirty="0"/>
              <a:t>, </a:t>
            </a:r>
            <a:r>
              <a:rPr lang="ru-RU" sz="2400" dirty="0" err="1"/>
              <a:t>румунською</a:t>
            </a:r>
            <a:r>
              <a:rPr lang="ru-RU" sz="2400" dirty="0"/>
              <a:t> та </a:t>
            </a:r>
            <a:r>
              <a:rPr lang="ru-RU" sz="2400" dirty="0" err="1"/>
              <a:t>російською</a:t>
            </a:r>
            <a:r>
              <a:rPr lang="ru-RU" sz="2400" dirty="0" smtClean="0"/>
              <a:t>):</a:t>
            </a:r>
          </a:p>
          <a:p>
            <a:r>
              <a:rPr lang="ru-RU" sz="2400" dirty="0"/>
              <a:t> </a:t>
            </a:r>
            <a:r>
              <a:rPr lang="en-US" sz="2400" dirty="0">
                <a:hlinkClick r:id="rId3"/>
              </a:rPr>
              <a:t>http://www.ecovisio.org/ru/keep-cool</a:t>
            </a:r>
            <a:endParaRPr lang="uk-UA" sz="24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770916" y="5589240"/>
            <a:ext cx="5373084" cy="1080000"/>
            <a:chOff x="3767799" y="2204864"/>
            <a:chExt cx="5373084" cy="1080000"/>
          </a:xfrm>
        </p:grpSpPr>
        <p:pic>
          <p:nvPicPr>
            <p:cNvPr id="5" name="Picture 2" descr="https://upload.wikimedia.org/wikipedia/commons/3/3d/SDG_7_%28Ukrainian%2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799" y="220486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Ð¤Ð°Ð¹Ð»:SDG 8 (Ukrainian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455" y="2204864"/>
              <a:ext cx="1081803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Ð¤Ð°Ð¹Ð»:SDG 13 (Ukrainian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0258" y="220486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Ð¤Ð°Ð¹Ð»:SDG 17 (Ukrainian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0883" y="220486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SDG 9 (Ukrainian)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258" y="220486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14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336600"/>
                </a:solidFill>
              </a:rPr>
              <a:t>Збірник ігор з теми зміни клімату «Граючи, змінимо світ»</a:t>
            </a:r>
            <a:endParaRPr lang="uk-UA" sz="3600" b="1" dirty="0">
              <a:solidFill>
                <a:srgbClr val="33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8211" y="1451147"/>
            <a:ext cx="5415317" cy="4619626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Посібник у зрозумілій формі дає базові знання про зміну клімату та допомагає в ігровому форматі продемонструвати основні механізми дії кліматичних процесів, а також відчути наслідки наших повсякденних рішень, що впливають на стан довкілля. </a:t>
            </a:r>
          </a:p>
          <a:p>
            <a:r>
              <a:rPr lang="uk-UA" dirty="0" smtClean="0"/>
              <a:t>Доступно на сайтах: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ecoclubua.com</a:t>
            </a:r>
            <a:endParaRPr lang="uk-UA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www.sweetosvit.org.ua</a:t>
            </a:r>
            <a:r>
              <a:rPr lang="uk-UA" dirty="0"/>
              <a:t> </a:t>
            </a:r>
          </a:p>
        </p:txBody>
      </p:sp>
      <p:pic>
        <p:nvPicPr>
          <p:cNvPr id="4098" name="Picture 2" descr="http://www.sweetosvit.org.ua/wp-content/uploads/2018/02/c9cb1-clip-55kb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51147"/>
            <a:ext cx="3024336" cy="43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3/3d/SDG_7_%28Ukrainian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44" y="573717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¤Ð°Ð¹Ð»:SDG 8 (Ukrainian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53" y="5737170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Ð¤Ð°Ð¹Ð»:SDG 13 (Ukrainian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56" y="57083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Ð¤Ð°Ð¹Ð»:SDG 17 (Ukrainian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14" y="57083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DG 9 (Ukrainian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06" y="57083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¤Ð°Ð¹Ð»:SDG 11 (Ukrainian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67" y="5722438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¤Ð°Ð¹Ð»:SDG 12 (Ukrainian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36" y="57083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6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2578298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336600"/>
                </a:solidFill>
                <a:latin typeface="Calibri" pitchFamily="34" charset="0"/>
              </a:rPr>
              <a:t>Вуглецевий слід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> – </a:t>
            </a:r>
            <a:r>
              <a:rPr lang="uk-UA" sz="2800" dirty="0" smtClean="0">
                <a:solidFill>
                  <a:srgbClr val="336600"/>
                </a:solidFill>
              </a:rPr>
              <a:t>сукупність викидів усіх парникових газів, які утворились (прямо та опосередковано) внаслідок діяльності окремої людини, організації, міста, країни тощо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/>
            </a:r>
            <a:br>
              <a:rPr lang="uk-UA" sz="2800" dirty="0">
                <a:solidFill>
                  <a:srgbClr val="336600"/>
                </a:solidFill>
                <a:latin typeface="Calibri" pitchFamily="34" charset="0"/>
              </a:rPr>
            </a:br>
            <a:r>
              <a:rPr lang="vi-VN" sz="2800" b="1" dirty="0" smtClean="0">
                <a:solidFill>
                  <a:srgbClr val="336600"/>
                </a:solidFill>
                <a:latin typeface="Calibri" pitchFamily="34" charset="0"/>
              </a:rPr>
              <a:t>Екологічний слід</a:t>
            </a:r>
            <a:r>
              <a:rPr lang="en-US" sz="2800" dirty="0">
                <a:solidFill>
                  <a:srgbClr val="336600"/>
                </a:solidFill>
                <a:latin typeface="Calibri" pitchFamily="34" charset="0"/>
              </a:rPr>
              <a:t> </a:t>
            </a:r>
            <a:r>
              <a:rPr lang="uk-UA" sz="2800" dirty="0">
                <a:solidFill>
                  <a:srgbClr val="336600"/>
                </a:solidFill>
                <a:latin typeface="Calibri" pitchFamily="34" charset="0"/>
              </a:rPr>
              <a:t> – </a:t>
            </a:r>
            <a:r>
              <a:rPr lang="vi-VN" sz="2800" dirty="0" smtClean="0">
                <a:solidFill>
                  <a:srgbClr val="336600"/>
                </a:solidFill>
                <a:latin typeface="Calibri" pitchFamily="34" charset="0"/>
              </a:rPr>
              <a:t>міра </a:t>
            </a:r>
            <a:r>
              <a:rPr lang="vi-VN" sz="2800" dirty="0">
                <a:solidFill>
                  <a:srgbClr val="336600"/>
                </a:solidFill>
                <a:latin typeface="Calibri" pitchFamily="34" charset="0"/>
              </a:rPr>
              <a:t>потреб людини в екосистемах </a:t>
            </a:r>
            <a:r>
              <a:rPr lang="vi-VN" sz="2800" dirty="0" smtClean="0">
                <a:solidFill>
                  <a:srgbClr val="336600"/>
                </a:solidFill>
                <a:latin typeface="Calibri" pitchFamily="34" charset="0"/>
              </a:rPr>
              <a:t>планети</a:t>
            </a:r>
            <a:endParaRPr lang="uk-UA" sz="2800" dirty="0">
              <a:solidFill>
                <a:srgbClr val="336600"/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5"/>
          <a:stretch/>
        </p:blipFill>
        <p:spPr bwMode="auto">
          <a:xfrm>
            <a:off x="467545" y="2998914"/>
            <a:ext cx="4104456" cy="29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upload.wikimedia.org/wikipedia/commons/3/3d/SDG_7_%28Ukrainian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6551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¤Ð°Ð¹Ð»:SDG 8 (Ukrainian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44" y="2852936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Ð¤Ð°Ð¹Ð»:SDG 13 (Ukrainian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12" y="51927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Ð¤Ð°Ð¹Ð»:SDG 17 (Ukrainian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927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DG 9 (Ukrainian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292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¤Ð°Ð¹Ð»:SDG 11 (Ukrainian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44" y="4004100"/>
            <a:ext cx="1081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¤Ð°Ð¹Ð»:SDG 12 (Ukrainian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18663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6266630"/>
            <a:ext cx="33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http://www.ecoosvita.org.ua/calc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36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6600"/>
                </a:solidFill>
              </a:rPr>
              <a:t>Мультимедійний посібник «Крок за кроком» </a:t>
            </a:r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ukr.greensteps.rec.org/ua</a:t>
            </a:r>
            <a:r>
              <a:rPr lang="uk-UA" sz="3600" dirty="0" smtClean="0"/>
              <a:t> 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1108720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Містить низку інтерактивних точок, за якими користувачі можуть отримати інформацію та ідеї про екологічну та сталу поведінку, що презентують через тексти, </a:t>
            </a:r>
            <a:r>
              <a:rPr lang="uk-UA" dirty="0" err="1" smtClean="0"/>
              <a:t>аудіо-</a:t>
            </a:r>
            <a:r>
              <a:rPr lang="uk-UA" dirty="0" smtClean="0"/>
              <a:t> та </a:t>
            </a:r>
            <a:r>
              <a:rPr lang="uk-UA" dirty="0" err="1" smtClean="0"/>
              <a:t>відеоматріали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r="3125" b="3667"/>
          <a:stretch/>
        </p:blipFill>
        <p:spPr bwMode="auto">
          <a:xfrm>
            <a:off x="323528" y="2704356"/>
            <a:ext cx="717630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upload.wikimedia.org/wikipedia/commons/8/82/Global_embl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26" y="4221088"/>
            <a:ext cx="2439144" cy="24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6600"/>
                </a:solidFill>
              </a:rPr>
              <a:t>Матеріали «Зеленого пакету»</a:t>
            </a:r>
            <a:br>
              <a:rPr lang="uk-UA" b="1" dirty="0" smtClean="0">
                <a:solidFill>
                  <a:srgbClr val="006600"/>
                </a:solidFill>
              </a:rPr>
            </a:br>
            <a:r>
              <a:rPr lang="en-US" dirty="0">
                <a:hlinkClick r:id="rId2"/>
              </a:rPr>
              <a:t>http://www.greenpack.in.ua/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1612776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 smtClean="0">
                <a:solidFill>
                  <a:srgbClr val="006600"/>
                </a:solidFill>
              </a:rPr>
              <a:t>Мета Зеленого пакету полягає у формуванні  активного </a:t>
            </a:r>
            <a:r>
              <a:rPr lang="uk-UA" sz="2400" b="1" dirty="0" err="1" smtClean="0">
                <a:solidFill>
                  <a:srgbClr val="006600"/>
                </a:solidFill>
              </a:rPr>
              <a:t>екоцентриського</a:t>
            </a:r>
            <a:r>
              <a:rPr lang="uk-UA" sz="2400" b="1" dirty="0" smtClean="0">
                <a:solidFill>
                  <a:srgbClr val="006600"/>
                </a:solidFill>
              </a:rPr>
              <a:t> світогляду, усвідомленні того, що кожен з нас несе персональну відповідальність за  збереження планети</a:t>
            </a:r>
            <a:endParaRPr lang="uk-UA" sz="2400" b="1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2976"/>
            <a:ext cx="4372755" cy="318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upload.wikimedia.org/wikipedia/commons/8/82/Global_emble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96" y="4346798"/>
            <a:ext cx="2439144" cy="24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8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urs.if.ua/media/gallery/full/2/0/2018_2020202020202020202020202020202020202020202020202020202020202020202020202020202020202020_202020202020202020202020202020202020202020202020202020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2"/>
          <a:stretch/>
        </p:blipFill>
        <p:spPr bwMode="auto">
          <a:xfrm>
            <a:off x="2051719" y="1556792"/>
            <a:ext cx="7123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Сталий розвиток </a:t>
            </a:r>
            <a:r>
              <a:rPr lang="uk-UA" sz="2800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–</a:t>
            </a:r>
            <a:r>
              <a:rPr lang="uk-UA" sz="2400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концепція щодо необхідності встановлення балансу між задоволенням сучасних потреб людства і захистом інтересів майбутніх поколінь, включаючи їх потребу в безпечному і здоровому довкіллі </a:t>
            </a:r>
            <a:endParaRPr lang="uk-UA" sz="2400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492896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9900"/>
                </a:solidFill>
              </a:rPr>
              <a:t>День екологічного боргу 2018</a:t>
            </a:r>
            <a:endParaRPr lang="uk-UA" sz="2800" b="1" dirty="0">
              <a:solidFill>
                <a:srgbClr val="0099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923928" y="5658675"/>
            <a:ext cx="9361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8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b="1" dirty="0" smtClean="0">
                <a:solidFill>
                  <a:srgbClr val="006600"/>
                </a:solidFill>
              </a:rPr>
              <a:t>Привілейована хода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7336432" cy="3575354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>
                <a:solidFill>
                  <a:srgbClr val="006600"/>
                </a:solidFill>
              </a:rPr>
              <a:t>Р</a:t>
            </a:r>
            <a:r>
              <a:rPr lang="uk-UA" b="1" dirty="0" smtClean="0">
                <a:solidFill>
                  <a:srgbClr val="006600"/>
                </a:solidFill>
              </a:rPr>
              <a:t>озвиває </a:t>
            </a:r>
            <a:r>
              <a:rPr lang="uk-UA" b="1" dirty="0" err="1">
                <a:solidFill>
                  <a:srgbClr val="006600"/>
                </a:solidFill>
              </a:rPr>
              <a:t>емпатію</a:t>
            </a:r>
            <a:r>
              <a:rPr lang="uk-UA" b="1" dirty="0">
                <a:solidFill>
                  <a:srgbClr val="006600"/>
                </a:solidFill>
              </a:rPr>
              <a:t> та емоційний </a:t>
            </a:r>
            <a:r>
              <a:rPr lang="uk-UA" b="1" dirty="0" smtClean="0">
                <a:solidFill>
                  <a:srgbClr val="006600"/>
                </a:solidFill>
              </a:rPr>
              <a:t>інтелект</a:t>
            </a:r>
          </a:p>
          <a:p>
            <a:r>
              <a:rPr lang="uk-UA" b="1" dirty="0">
                <a:solidFill>
                  <a:srgbClr val="006600"/>
                </a:solidFill>
              </a:rPr>
              <a:t>Д</a:t>
            </a:r>
            <a:r>
              <a:rPr lang="uk-UA" b="1" dirty="0" smtClean="0">
                <a:solidFill>
                  <a:srgbClr val="006600"/>
                </a:solidFill>
              </a:rPr>
              <a:t>озволяє </a:t>
            </a:r>
            <a:r>
              <a:rPr lang="uk-UA" b="1" dirty="0">
                <a:solidFill>
                  <a:srgbClr val="006600"/>
                </a:solidFill>
              </a:rPr>
              <a:t>учасникам зрозуміти, яким чином суспільство надає привілеї окремим особам над </a:t>
            </a:r>
            <a:r>
              <a:rPr lang="uk-UA" b="1" dirty="0" smtClean="0">
                <a:solidFill>
                  <a:srgbClr val="006600"/>
                </a:solidFill>
              </a:rPr>
              <a:t>іншими</a:t>
            </a:r>
          </a:p>
          <a:p>
            <a:r>
              <a:rPr lang="uk-UA" b="1" dirty="0">
                <a:solidFill>
                  <a:srgbClr val="006600"/>
                </a:solidFill>
              </a:rPr>
              <a:t>П</a:t>
            </a:r>
            <a:r>
              <a:rPr lang="uk-UA" b="1" dirty="0" smtClean="0">
                <a:solidFill>
                  <a:srgbClr val="006600"/>
                </a:solidFill>
              </a:rPr>
              <a:t>ідвищує </a:t>
            </a:r>
            <a:r>
              <a:rPr lang="uk-UA" b="1" dirty="0">
                <a:solidFill>
                  <a:srgbClr val="006600"/>
                </a:solidFill>
              </a:rPr>
              <a:t>обізнаність про нерівні можливості у </a:t>
            </a:r>
            <a:r>
              <a:rPr lang="uk-UA" b="1" dirty="0" smtClean="0">
                <a:solidFill>
                  <a:srgbClr val="006600"/>
                </a:solidFill>
              </a:rPr>
              <a:t>суспільстві</a:t>
            </a:r>
          </a:p>
          <a:p>
            <a:r>
              <a:rPr lang="uk-UA" b="1" dirty="0">
                <a:solidFill>
                  <a:srgbClr val="006600"/>
                </a:solidFill>
              </a:rPr>
              <a:t>С</a:t>
            </a:r>
            <a:r>
              <a:rPr lang="uk-UA" b="1" dirty="0" smtClean="0">
                <a:solidFill>
                  <a:srgbClr val="006600"/>
                </a:solidFill>
              </a:rPr>
              <a:t>прияє </a:t>
            </a:r>
            <a:r>
              <a:rPr lang="uk-UA" b="1" dirty="0">
                <a:solidFill>
                  <a:srgbClr val="006600"/>
                </a:solidFill>
              </a:rPr>
              <a:t>розумінню можливих особистих наслідків приналежності до певних соціальних меншин або культурних </a:t>
            </a:r>
            <a:r>
              <a:rPr lang="uk-UA" b="1" dirty="0" smtClean="0">
                <a:solidFill>
                  <a:srgbClr val="006600"/>
                </a:solidFill>
              </a:rPr>
              <a:t>груп</a:t>
            </a:r>
            <a:endParaRPr lang="ru-RU" b="1" dirty="0">
              <a:solidFill>
                <a:srgbClr val="006600"/>
              </a:solidFill>
            </a:endParaRPr>
          </a:p>
          <a:p>
            <a:endParaRPr lang="uk-UA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 descr="Ð¤Ð°Ð¹Ð»:SDG 1 (Ukrainian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8081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¤Ð°Ð¹Ð»:SDG 3 (Ukrainian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68" y="1258081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Ð¤Ð°Ð¹Ð»:SDG 4 (Ukrainian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38081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Ð¤Ð°Ð¹Ð»:SDG 5 (Ukrainian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68" y="342924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Ð¤Ð°Ð¹Ð»:SDG 8 (Ukrainian)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50924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Ð¤Ð°Ð¹Ð»:SDG 10 (Ukrainian)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58924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ÐÐ°ÑÑÐ¸Ð½ÐºÐ¸ Ð¿Ð¾ Ð·Ð°Ð¿ÑÐ¾ÑÑ PRIVILEGE WAL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20687"/>
          <a:stretch/>
        </p:blipFill>
        <p:spPr bwMode="auto">
          <a:xfrm>
            <a:off x="2411760" y="4509241"/>
            <a:ext cx="381545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6600"/>
                </a:solidFill>
              </a:rPr>
              <a:t>Кросворди для оцінювання знань?</a:t>
            </a:r>
            <a:br>
              <a:rPr lang="uk-UA" b="1" dirty="0" smtClean="0">
                <a:solidFill>
                  <a:srgbClr val="006600"/>
                </a:solidFill>
              </a:rPr>
            </a:br>
            <a:r>
              <a:rPr lang="uk-UA" b="1" dirty="0" smtClean="0">
                <a:solidFill>
                  <a:srgbClr val="006600"/>
                </a:solidFill>
              </a:rPr>
              <a:t>Чому б і ні?</a:t>
            </a:r>
            <a:endParaRPr lang="uk-UA" b="1" dirty="0">
              <a:solidFill>
                <a:srgbClr val="006600"/>
              </a:solidFill>
            </a:endParaRPr>
          </a:p>
        </p:txBody>
      </p:sp>
      <p:pic>
        <p:nvPicPr>
          <p:cNvPr id="1026" name="Picture 2" descr="ÐÐ°ÑÑÐ¸Ð½ÐºÐ¸ Ð¿Ð¾ Ð·Ð°Ð¿ÑÐ¾ÑÑ ÐºÑÐ¾ÑÑÐ²Ð¾ÑÐ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168352" cy="455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2348880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Для створення кросворду можна використати </a:t>
            </a:r>
            <a:r>
              <a:rPr lang="uk-UA" sz="2000" b="1" dirty="0" err="1" smtClean="0"/>
              <a:t>онлайн</a:t>
            </a:r>
            <a:r>
              <a:rPr lang="uk-UA" sz="2000" b="1" dirty="0" smtClean="0"/>
              <a:t> генератор кросвордів, наприклад такий:</a:t>
            </a:r>
          </a:p>
          <a:p>
            <a:r>
              <a:rPr lang="en-US" sz="2000" b="1" dirty="0">
                <a:hlinkClick r:id="rId3"/>
              </a:rPr>
              <a:t>http://</a:t>
            </a:r>
            <a:r>
              <a:rPr lang="en-US" sz="2000" b="1" dirty="0" smtClean="0">
                <a:hlinkClick r:id="rId3"/>
              </a:rPr>
              <a:t>cross.highcat.org</a:t>
            </a:r>
            <a:r>
              <a:rPr lang="uk-UA" sz="2000" b="1" dirty="0" smtClean="0"/>
              <a:t> </a:t>
            </a:r>
          </a:p>
          <a:p>
            <a:r>
              <a:rPr lang="uk-UA" sz="2000" b="1" dirty="0"/>
              <a:t>а</a:t>
            </a:r>
            <a:r>
              <a:rPr lang="uk-UA" sz="2000" b="1" dirty="0" smtClean="0"/>
              <a:t>бо</a:t>
            </a:r>
          </a:p>
          <a:p>
            <a:r>
              <a:rPr lang="en-US" sz="2000" b="1" dirty="0">
                <a:hlinkClick r:id="rId4"/>
              </a:rPr>
              <a:t>https://ru.childdevelop.com.ua/generator/letters/cross.html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8771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006600"/>
                </a:solidFill>
              </a:rPr>
              <a:t>Сторітелінг</a:t>
            </a:r>
            <a:r>
              <a:rPr lang="uk-UA" b="1" dirty="0" smtClean="0">
                <a:solidFill>
                  <a:srgbClr val="006600"/>
                </a:solidFill>
              </a:rPr>
              <a:t> (</a:t>
            </a:r>
            <a:r>
              <a:rPr lang="en-US" b="1" dirty="0" smtClean="0">
                <a:solidFill>
                  <a:srgbClr val="006600"/>
                </a:solidFill>
              </a:rPr>
              <a:t>Storytelling</a:t>
            </a:r>
            <a:r>
              <a:rPr lang="uk-UA" b="1" dirty="0" smtClean="0">
                <a:solidFill>
                  <a:srgbClr val="006600"/>
                </a:solidFill>
              </a:rPr>
              <a:t>)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2520280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006600"/>
                </a:solidFill>
              </a:rPr>
              <a:t>Легке засвоєння матеріалу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Розвиток уяви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Подолання страху публічного виступу 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Налагодження стосунків з іншими учнями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Самопізнання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66" y="6128429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https://naurok.com.ua/post/metod-storytelling-yak-zacikaviti-ditey-rozpovidayuchi-istori</a:t>
            </a:r>
            <a:endParaRPr lang="uk-UA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://osvitoria.media/experience/7-sposobiv-zastosuvaty-storiteling-na-urokah/</a:t>
            </a:r>
            <a:endParaRPr lang="uk-UA" dirty="0"/>
          </a:p>
        </p:txBody>
      </p:sp>
      <p:pic>
        <p:nvPicPr>
          <p:cNvPr id="2050" name="Picture 2" descr="ÐÐ°ÑÑÐ¸Ð½ÐºÐ¸ Ð¿Ð¾ Ð·Ð°Ð¿ÑÐ¾ÑÑ ÑÑÐ¾ÑÑÑÐµÐ»ÑÐ½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8450"/>
            <a:ext cx="3270126" cy="21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6600"/>
                </a:solidFill>
              </a:rPr>
              <a:t>Відео на уроках</a:t>
            </a:r>
            <a:br>
              <a:rPr lang="uk-UA" b="1" dirty="0" smtClean="0">
                <a:solidFill>
                  <a:srgbClr val="006600"/>
                </a:solidFill>
              </a:rPr>
            </a:br>
            <a:r>
              <a:rPr lang="uk-UA" b="1" dirty="0" smtClean="0">
                <a:solidFill>
                  <a:srgbClr val="006600"/>
                </a:solidFill>
              </a:rPr>
              <a:t>Кіноклуб</a:t>
            </a:r>
            <a:br>
              <a:rPr lang="uk-UA" b="1" dirty="0" smtClean="0">
                <a:solidFill>
                  <a:srgbClr val="006600"/>
                </a:solidFill>
              </a:rPr>
            </a:br>
            <a:r>
              <a:rPr lang="uk-UA" b="1" dirty="0" smtClean="0">
                <a:solidFill>
                  <a:srgbClr val="006600"/>
                </a:solidFill>
              </a:rPr>
              <a:t>Зелений кінотеатр</a:t>
            </a:r>
            <a:br>
              <a:rPr lang="uk-UA" b="1" dirty="0" smtClean="0">
                <a:solidFill>
                  <a:srgbClr val="006600"/>
                </a:solidFill>
              </a:rPr>
            </a:br>
            <a:r>
              <a:rPr lang="uk-UA" b="1" dirty="0">
                <a:solidFill>
                  <a:srgbClr val="006600"/>
                </a:solidFill>
              </a:rPr>
              <a:t>Д</a:t>
            </a:r>
            <a:r>
              <a:rPr lang="uk-UA" b="1" dirty="0" smtClean="0">
                <a:solidFill>
                  <a:srgbClr val="006600"/>
                </a:solidFill>
              </a:rPr>
              <a:t>искусійні клуби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4" name="AutoShape 2" descr="ÐÐ°ÑÑÐ¸Ð½ÐºÐ¸ Ð¿Ð¾ Ð·Ð°Ð¿ÑÐ¾ÑÑ education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0" name="Picture 4" descr="ÐÐ°ÑÑÐ¸Ð½ÐºÐ¸ Ð¿Ð¾ Ð·Ð°Ð¿ÑÐ¾ÑÑ education cinema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6"/>
          <a:stretch/>
        </p:blipFill>
        <p:spPr bwMode="auto">
          <a:xfrm>
            <a:off x="827584" y="3068960"/>
            <a:ext cx="7486501" cy="30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615719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* Побачити * Почути * Відчути *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solidFill>
                  <a:srgbClr val="006600"/>
                </a:solidFill>
              </a:rPr>
              <a:t>Ігри </a:t>
            </a:r>
            <a:r>
              <a:rPr lang="uk-UA" b="1" dirty="0" err="1" smtClean="0">
                <a:solidFill>
                  <a:srgbClr val="006600"/>
                </a:solidFill>
              </a:rPr>
              <a:t>меморі</a:t>
            </a:r>
            <a:r>
              <a:rPr lang="uk-UA" b="1" dirty="0" smtClean="0">
                <a:solidFill>
                  <a:srgbClr val="006600"/>
                </a:solidFill>
              </a:rPr>
              <a:t> та </a:t>
            </a:r>
            <a:r>
              <a:rPr lang="uk-UA" b="1" dirty="0" err="1" smtClean="0">
                <a:solidFill>
                  <a:srgbClr val="006600"/>
                </a:solidFill>
              </a:rPr>
              <a:t>мемотрі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594" y="1268760"/>
            <a:ext cx="8229600" cy="1540768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006600"/>
                </a:solidFill>
              </a:rPr>
              <a:t>Повторення та засвоєння матеріалу 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Розуміння матеріалу </a:t>
            </a:r>
          </a:p>
          <a:p>
            <a:r>
              <a:rPr lang="uk-UA" b="1" dirty="0" smtClean="0">
                <a:solidFill>
                  <a:srgbClr val="006600"/>
                </a:solidFill>
              </a:rPr>
              <a:t>Розвиток пам'яті та уважності</a:t>
            </a:r>
            <a:endParaRPr lang="uk-UA" b="1" dirty="0">
              <a:solidFill>
                <a:srgbClr val="006600"/>
              </a:solidFill>
            </a:endParaRPr>
          </a:p>
        </p:txBody>
      </p:sp>
      <p:sp>
        <p:nvSpPr>
          <p:cNvPr id="4" name="AutoShape 2" descr="ÐÐ°ÑÑÐ¸Ð½ÐºÐ¸ Ð¿Ð¾ Ð·Ð°Ð¿ÑÐ¾ÑÑ memory game bi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80" name="Picture 8" descr="https://www.learning.uclg.org/sites/default/files/img_20170606_16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94120"/>
            <a:ext cx="5007317" cy="28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ep.yimg.com/ay/pomegranate/molecules-memory-game-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59" y="2420888"/>
            <a:ext cx="3004397" cy="29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memory game bi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68960"/>
            <a:ext cx="35470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Дякую за увагу!</a:t>
            </a:r>
            <a:endParaRPr lang="uk-UA" b="1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4869160"/>
            <a:ext cx="3826768" cy="11807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400" b="1" dirty="0" smtClean="0">
                <a:solidFill>
                  <a:srgbClr val="008000"/>
                </a:solidFill>
              </a:rPr>
              <a:t>Питання?</a:t>
            </a:r>
            <a:endParaRPr lang="uk-UA" sz="4400" b="1" dirty="0">
              <a:solidFill>
                <a:srgbClr val="008000"/>
              </a:solidFill>
            </a:endParaRPr>
          </a:p>
        </p:txBody>
      </p:sp>
      <p:pic>
        <p:nvPicPr>
          <p:cNvPr id="1026" name="Picture 2" descr="ÐÐ°ÑÑÐ¸Ð½ÐºÐ¸ Ð¿Ð¾ Ð·Ð°Ð¿ÑÐ¾ÑÑ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4" y="1821592"/>
            <a:ext cx="3987527" cy="26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9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mozok.click/uploads/osnovy-zdorovia-9-gushina/osnovy-zdorovia-9-gushina-1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 bwMode="auto">
          <a:xfrm>
            <a:off x="1258144" y="1196752"/>
            <a:ext cx="7344816" cy="55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336600"/>
                </a:solidFill>
              </a:rPr>
              <a:t>Складові сталого розвитку</a:t>
            </a:r>
            <a:endParaRPr lang="uk-UA" sz="4000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3DB8FB5-9D1E-4452-A493-32892F813323}" type="slidenum">
              <a:rPr lang="ru-RU" sz="1200">
                <a:latin typeface="Arial Black" pitchFamily="34" charset="0"/>
              </a:rPr>
              <a:pPr algn="r" eaLnBrk="1" hangingPunct="1"/>
              <a:t>4</a:t>
            </a:fld>
            <a:endParaRPr lang="ru-RU" sz="1200">
              <a:latin typeface="Arial Black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9388" y="1412875"/>
            <a:ext cx="871309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uk-UA" sz="1000" i="1" dirty="0">
              <a:solidFill>
                <a:schemeClr val="tx2"/>
              </a:solidFill>
            </a:endParaRPr>
          </a:p>
          <a:p>
            <a:r>
              <a:rPr lang="uk-UA" sz="2400" b="1" dirty="0">
                <a:solidFill>
                  <a:srgbClr val="006600"/>
                </a:solidFill>
              </a:rPr>
              <a:t>У вересні 2000 року</a:t>
            </a:r>
            <a:r>
              <a:rPr lang="uk-UA" sz="2400" dirty="0">
                <a:solidFill>
                  <a:srgbClr val="006600"/>
                </a:solidFill>
              </a:rPr>
              <a:t> Декларацією Тисячоліття ООН було затверджено Цілі Розвитку Тисячоліття, які визначили напрями глобального розвитку </a:t>
            </a:r>
            <a:r>
              <a:rPr lang="uk-UA" sz="2400" b="1" dirty="0">
                <a:solidFill>
                  <a:srgbClr val="006600"/>
                </a:solidFill>
              </a:rPr>
              <a:t>до 2015 року </a:t>
            </a:r>
          </a:p>
          <a:p>
            <a:r>
              <a:rPr lang="uk-UA" sz="2400" b="1" dirty="0">
                <a:solidFill>
                  <a:srgbClr val="006600"/>
                </a:solidFill>
              </a:rPr>
              <a:t> </a:t>
            </a:r>
            <a:br>
              <a:rPr lang="uk-UA" sz="2400" b="1" dirty="0">
                <a:solidFill>
                  <a:srgbClr val="006600"/>
                </a:solidFill>
              </a:rPr>
            </a:br>
            <a:r>
              <a:rPr lang="uk-UA" sz="2400" dirty="0">
                <a:solidFill>
                  <a:srgbClr val="006600"/>
                </a:solidFill>
              </a:rPr>
              <a:t>Сформована на глобальному рівні система ЦРТ  містила 8 цілей, 21 завдання розвитку та 60 індикаторів для оцінки прогресу </a:t>
            </a:r>
          </a:p>
          <a:p>
            <a:endParaRPr lang="uk-UA" dirty="0">
              <a:solidFill>
                <a:srgbClr val="006600"/>
              </a:solidFill>
            </a:endParaRPr>
          </a:p>
          <a:p>
            <a:r>
              <a:rPr lang="uk-UA" sz="2400" dirty="0">
                <a:solidFill>
                  <a:srgbClr val="006600"/>
                </a:solidFill>
              </a:rPr>
              <a:t>ЦРТ слугували орієнтирами для встановлення цілей на національному рівні та моніторинговим інструментом для вимірювання суспільного прогресу 190 країн </a:t>
            </a:r>
            <a:r>
              <a:rPr lang="uk-UA" sz="2400" dirty="0" smtClean="0">
                <a:solidFill>
                  <a:srgbClr val="006600"/>
                </a:solidFill>
              </a:rPr>
              <a:t>світу</a:t>
            </a:r>
            <a:endParaRPr lang="uk-UA" sz="2400" dirty="0">
              <a:solidFill>
                <a:srgbClr val="006600"/>
              </a:solidFill>
            </a:endParaRPr>
          </a:p>
        </p:txBody>
      </p:sp>
      <p:sp>
        <p:nvSpPr>
          <p:cNvPr id="4100" name="Rectangle 55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648"/>
            <a:ext cx="8101013" cy="115222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600" b="1" dirty="0" smtClean="0">
                <a:solidFill>
                  <a:srgbClr val="006600"/>
                </a:solidFill>
              </a:rPr>
              <a:t>2000 рік – 2015 роки: </a:t>
            </a:r>
            <a:br>
              <a:rPr lang="uk-UA" sz="3600" b="1" dirty="0" smtClean="0">
                <a:solidFill>
                  <a:srgbClr val="006600"/>
                </a:solidFill>
              </a:rPr>
            </a:br>
            <a:r>
              <a:rPr lang="uk-UA" sz="3600" b="1" dirty="0" smtClean="0">
                <a:solidFill>
                  <a:srgbClr val="006600"/>
                </a:solidFill>
              </a:rPr>
              <a:t>Цілі Розвитку Тисячоліття (ЦРТ)</a:t>
            </a:r>
            <a:endParaRPr lang="ru-RU" sz="3600" b="1" dirty="0" smtClean="0">
              <a:solidFill>
                <a:srgbClr val="006600"/>
              </a:solidFill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7050"/>
            <a:ext cx="83169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0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2916238" y="908050"/>
            <a:ext cx="31908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Гідність</a:t>
            </a:r>
            <a:endParaRPr lang="en-US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Подолання бідності та нерівності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2916238" y="1773238"/>
            <a:ext cx="31908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Люди</a:t>
            </a:r>
            <a:endParaRPr lang="en-US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Здорове життя, знання, </a:t>
            </a: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рівні можливості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843213" y="2852738"/>
            <a:ext cx="31908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Планета</a:t>
            </a:r>
            <a:endParaRPr lang="en-US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захист екосистем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927350" y="3732213"/>
            <a:ext cx="319087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Партнерство</a:t>
            </a: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Співпраця задля розвитку</a:t>
            </a:r>
            <a:r>
              <a:rPr lang="en-US" sz="24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endParaRPr lang="en-US" b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/>
            <a:endParaRPr lang="en-US" sz="14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2927350" y="4805363"/>
            <a:ext cx="31908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Справедливість</a:t>
            </a:r>
            <a:endParaRPr lang="en-US" sz="2400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Мирні суспільства, сильні інститути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2927350" y="5876925"/>
            <a:ext cx="31908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400" b="1" dirty="0">
                <a:solidFill>
                  <a:srgbClr val="006600"/>
                </a:solidFill>
              </a:rPr>
              <a:t>Процвітання</a:t>
            </a:r>
            <a:endParaRPr lang="en-US" sz="2400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uk-UA" sz="1400" dirty="0">
                <a:solidFill>
                  <a:srgbClr val="006600"/>
                </a:solidFill>
              </a:rPr>
              <a:t>Інклюзивне зростання</a:t>
            </a:r>
            <a:endParaRPr lang="en-US" sz="1400" dirty="0">
              <a:solidFill>
                <a:srgbClr val="0066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0225" y="200025"/>
            <a:ext cx="3721100" cy="28733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0" y="476250"/>
            <a:ext cx="1042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3397B"/>
                </a:solidFill>
                <a:latin typeface="Calibri" pitchFamily="34" charset="0"/>
              </a:rPr>
              <a:t>2000</a:t>
            </a:r>
          </a:p>
        </p:txBody>
      </p:sp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4067175" y="4762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3397B"/>
                </a:solidFill>
                <a:latin typeface="Calibri" pitchFamily="34" charset="0"/>
              </a:rPr>
              <a:t>2015</a:t>
            </a:r>
          </a:p>
        </p:txBody>
      </p:sp>
      <p:pic>
        <p:nvPicPr>
          <p:cNvPr id="82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92" y="857975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809750"/>
            <a:ext cx="720000" cy="7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38" y="825273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0" y="1809749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99" y="1809750"/>
            <a:ext cx="720000" cy="7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13" y="1809751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11" y="2860675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35" y="3889738"/>
            <a:ext cx="720000" cy="71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836612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47" y="857975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62" y="1809751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05" y="1789928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74" y="2800816"/>
            <a:ext cx="720000" cy="72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74" y="2808119"/>
            <a:ext cx="720000" cy="72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4" y="2808119"/>
            <a:ext cx="720000" cy="72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99" y="3868737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99" y="496252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24" y="6021387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5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6013449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5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2" y="6013449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Picture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601345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8" name="Picture 6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99" y="6013449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9" name="Picture 5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74" y="2800816"/>
            <a:ext cx="720000" cy="7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65" y="1789928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1" name="TextBox 14"/>
          <p:cNvSpPr txBox="1">
            <a:spLocks noChangeArrowheads="1"/>
          </p:cNvSpPr>
          <p:nvPr/>
        </p:nvSpPr>
        <p:spPr bwMode="auto">
          <a:xfrm>
            <a:off x="7885113" y="476250"/>
            <a:ext cx="998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3397B"/>
                </a:solidFill>
                <a:latin typeface="Calibri" pitchFamily="34" charset="0"/>
              </a:rPr>
              <a:t>2030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13263" y="200025"/>
            <a:ext cx="3721100" cy="2873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5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79" y="2800816"/>
            <a:ext cx="720000" cy="7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49" y="6021387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497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8172450" y="6356350"/>
            <a:ext cx="9715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4E7BEF81-BA6C-4960-B1FD-E3A8C3304542}" type="slidenum">
              <a:rPr lang="uk-UA" sz="1400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6</a:t>
            </a:fld>
            <a:endParaRPr lang="uk-UA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39" name="Rectangle 14"/>
          <p:cNvSpPr>
            <a:spLocks noChangeArrowheads="1"/>
          </p:cNvSpPr>
          <p:nvPr/>
        </p:nvSpPr>
        <p:spPr bwMode="auto">
          <a:xfrm>
            <a:off x="179388" y="188913"/>
            <a:ext cx="8713787" cy="17279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>
              <a:lnSpc>
                <a:spcPts val="3100"/>
              </a:lnSpc>
              <a:spcBef>
                <a:spcPct val="20000"/>
              </a:spcBef>
            </a:pPr>
            <a:r>
              <a:rPr lang="ru-RU" altLang="ru-RU" sz="3200" b="1" dirty="0">
                <a:solidFill>
                  <a:srgbClr val="FF9900"/>
                </a:solidFill>
                <a:latin typeface="Calibri" pitchFamily="34" charset="0"/>
              </a:rPr>
              <a:t>2015 -2030 роки: </a:t>
            </a:r>
            <a:r>
              <a:rPr lang="ru-RU" altLang="ru-RU" sz="3200" b="1" dirty="0" err="1">
                <a:solidFill>
                  <a:srgbClr val="FF9900"/>
                </a:solidFill>
                <a:latin typeface="Calibri" pitchFamily="34" charset="0"/>
              </a:rPr>
              <a:t>Цілі</a:t>
            </a:r>
            <a:r>
              <a:rPr lang="ru-RU" altLang="ru-RU" sz="3200" b="1" dirty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ru-RU" altLang="ru-RU" sz="3200" b="1" dirty="0" err="1">
                <a:solidFill>
                  <a:srgbClr val="FF9900"/>
                </a:solidFill>
                <a:latin typeface="Calibri" pitchFamily="34" charset="0"/>
              </a:rPr>
              <a:t>сталого</a:t>
            </a:r>
            <a:r>
              <a:rPr lang="ru-RU" altLang="ru-RU" sz="3200" b="1" dirty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ru-RU" altLang="ru-RU" sz="3200" b="1" dirty="0" err="1">
                <a:solidFill>
                  <a:srgbClr val="FF9900"/>
                </a:solidFill>
                <a:latin typeface="Calibri" pitchFamily="34" charset="0"/>
              </a:rPr>
              <a:t>розвитку</a:t>
            </a:r>
            <a:r>
              <a:rPr lang="ru-RU" altLang="ru-RU" sz="3200" b="1" dirty="0">
                <a:solidFill>
                  <a:srgbClr val="FF9900"/>
                </a:solidFill>
                <a:latin typeface="Calibri" pitchFamily="34" charset="0"/>
              </a:rPr>
              <a:t> (ЦСР)</a:t>
            </a:r>
            <a:r>
              <a:rPr lang="ru-RU" altLang="ru-RU" sz="3200" b="1" dirty="0">
                <a:solidFill>
                  <a:srgbClr val="F79646"/>
                </a:solidFill>
                <a:latin typeface="Calibri" pitchFamily="34" charset="0"/>
              </a:rPr>
              <a:t>  </a:t>
            </a:r>
            <a:endParaRPr lang="en-US" altLang="ru-RU" sz="3200" b="1" dirty="0">
              <a:solidFill>
                <a:srgbClr val="F79646"/>
              </a:solidFill>
              <a:latin typeface="Calibri" pitchFamily="34" charset="0"/>
            </a:endParaRPr>
          </a:p>
          <a:p>
            <a:pPr>
              <a:lnSpc>
                <a:spcPts val="2300"/>
              </a:lnSpc>
              <a:spcBef>
                <a:spcPct val="20000"/>
              </a:spcBef>
            </a:pPr>
            <a:r>
              <a:rPr lang="uk-UA" altLang="ru-RU" sz="2300" dirty="0">
                <a:solidFill>
                  <a:srgbClr val="0070C0"/>
                </a:solidFill>
                <a:latin typeface="Calibri" pitchFamily="34" charset="0"/>
              </a:rPr>
              <a:t>Резолюція Генеральної асамблеї ООН «Перетворення нашого </a:t>
            </a:r>
            <a:endParaRPr lang="en-US" altLang="ru-RU" sz="23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ts val="2300"/>
              </a:lnSpc>
            </a:pPr>
            <a:r>
              <a:rPr lang="uk-UA" altLang="ru-RU" sz="2300" dirty="0">
                <a:solidFill>
                  <a:srgbClr val="0070C0"/>
                </a:solidFill>
                <a:latin typeface="Calibri" pitchFamily="34" charset="0"/>
              </a:rPr>
              <a:t>світу: Порядок денний розвитку у галузі сталого розвитку </a:t>
            </a:r>
            <a:endParaRPr lang="en-US" altLang="ru-RU" sz="23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ts val="2300"/>
              </a:lnSpc>
            </a:pPr>
            <a:r>
              <a:rPr lang="uk-UA" altLang="ru-RU" sz="2300" dirty="0">
                <a:solidFill>
                  <a:srgbClr val="0070C0"/>
                </a:solidFill>
                <a:latin typeface="Calibri" pitchFamily="34" charset="0"/>
              </a:rPr>
              <a:t>на період до 2030 року», А/RES/70/1 від 25 вересня 2015 року</a:t>
            </a:r>
            <a:r>
              <a:rPr lang="ru-RU" altLang="ru-RU" sz="2300" dirty="0">
                <a:solidFill>
                  <a:srgbClr val="0070C0"/>
                </a:solidFill>
                <a:latin typeface="Calibri" pitchFamily="34" charset="0"/>
              </a:rPr>
              <a:t> </a:t>
            </a:r>
            <a:br>
              <a:rPr lang="ru-RU" altLang="ru-RU" sz="2300" dirty="0">
                <a:solidFill>
                  <a:srgbClr val="0070C0"/>
                </a:solidFill>
                <a:latin typeface="Calibri" pitchFamily="34" charset="0"/>
              </a:rPr>
            </a:br>
            <a:endParaRPr lang="ru-RU" altLang="ru-RU" sz="23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lnSpc>
                <a:spcPts val="3100"/>
              </a:lnSpc>
            </a:pPr>
            <a:r>
              <a:rPr lang="en-US" altLang="ru-RU" sz="2600" b="1" i="1" dirty="0">
                <a:solidFill>
                  <a:srgbClr val="006600"/>
                </a:solidFill>
                <a:latin typeface="Calibri" pitchFamily="34" charset="0"/>
              </a:rPr>
              <a:t>17 </a:t>
            </a:r>
            <a:r>
              <a:rPr lang="uk-UA" altLang="ru-RU" sz="2600" b="1" i="1" dirty="0">
                <a:solidFill>
                  <a:srgbClr val="006600"/>
                </a:solidFill>
                <a:latin typeface="Calibri" pitchFamily="34" charset="0"/>
              </a:rPr>
              <a:t>Цілей сталого розвитку та</a:t>
            </a:r>
            <a:r>
              <a:rPr lang="en-US" altLang="ru-RU" sz="2600" b="1" i="1" dirty="0">
                <a:solidFill>
                  <a:srgbClr val="006600"/>
                </a:solidFill>
                <a:latin typeface="Calibri" pitchFamily="34" charset="0"/>
              </a:rPr>
              <a:t> 169 </a:t>
            </a:r>
            <a:r>
              <a:rPr lang="uk-UA" altLang="ru-RU" sz="2600" b="1" i="1" dirty="0">
                <a:solidFill>
                  <a:srgbClr val="006600"/>
                </a:solidFill>
                <a:latin typeface="Calibri" pitchFamily="34" charset="0"/>
              </a:rPr>
              <a:t>завдань для 191 країни</a:t>
            </a:r>
            <a:endParaRPr lang="en-US" altLang="ru-RU" sz="2600" b="1" i="1" dirty="0">
              <a:solidFill>
                <a:srgbClr val="006600"/>
              </a:solidFill>
              <a:latin typeface="Calibri" pitchFamily="34" charset="0"/>
            </a:endParaRPr>
          </a:p>
          <a:p>
            <a:endParaRPr lang="ru-RU" altLang="ru-RU" sz="26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179388" y="1700213"/>
            <a:ext cx="7921625" cy="0"/>
          </a:xfrm>
          <a:prstGeom prst="line">
            <a:avLst/>
          </a:prstGeom>
          <a:ln w="12700"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026" name="Picture 2" descr="ÐÐ°ÑÑÐ¸Ð½ÐºÐ¸ Ð¿Ð¾ Ð·Ð°Ð¿ÑÐ¾ÑÑ ÑÑÐ»Ñ ÑÑÐ°Ð»Ð¾Ð³Ð¾ ÑÐ¾Ð·Ð²Ð¸ÑÐº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7" y="2376562"/>
            <a:ext cx="8532447" cy="42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26927" y="0"/>
            <a:ext cx="3873873" cy="6858000"/>
            <a:chOff x="-1" y="0"/>
            <a:chExt cx="5446629" cy="72317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45855" cy="24089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2408991"/>
              <a:ext cx="5445855" cy="241137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819513"/>
              <a:ext cx="5446628" cy="2412200"/>
            </a:xfrm>
            <a:prstGeom prst="rect">
              <a:avLst/>
            </a:prstGeom>
          </p:spPr>
        </p:pic>
      </p:grpSp>
      <p:cxnSp>
        <p:nvCxnSpPr>
          <p:cNvPr id="8" name="Curved Connector 7"/>
          <p:cNvCxnSpPr/>
          <p:nvPr/>
        </p:nvCxnSpPr>
        <p:spPr>
          <a:xfrm rot="16200000" flipH="1">
            <a:off x="2969219" y="2131418"/>
            <a:ext cx="4277036" cy="1400546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3328987" y="1674901"/>
            <a:ext cx="2185988" cy="1163549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3328988" y="3981451"/>
            <a:ext cx="1078477" cy="988759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2744043" y="3443933"/>
            <a:ext cx="3429760" cy="2288906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5400000">
            <a:off x="1994222" y="1700708"/>
            <a:ext cx="4541246" cy="3086330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>
            <a:off x="3430565" y="1562691"/>
            <a:ext cx="2172812" cy="2418761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0800000">
            <a:off x="3109837" y="5475421"/>
            <a:ext cx="2578788" cy="850437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6200000" flipH="1">
            <a:off x="2641827" y="2358430"/>
            <a:ext cx="2950903" cy="295137"/>
          </a:xfrm>
          <a:prstGeom prst="curvedConnector3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" y="576827"/>
            <a:ext cx="252692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6600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Кожна ціль є важливою сама по собі</a:t>
            </a:r>
            <a:r>
              <a:rPr lang="en-US" sz="3200" b="1" dirty="0" smtClean="0">
                <a:solidFill>
                  <a:srgbClr val="006600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…</a:t>
            </a:r>
            <a:endParaRPr lang="en-US" sz="3200" b="1" dirty="0">
              <a:solidFill>
                <a:srgbClr val="006600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0232" y="568071"/>
            <a:ext cx="230425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6600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…і всі вони пов'язані між собою</a:t>
            </a:r>
            <a:endParaRPr lang="en-US" sz="3200" b="1" dirty="0">
              <a:solidFill>
                <a:srgbClr val="006600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6600"/>
                </a:solidFill>
              </a:rPr>
              <a:t>Щоб досягнути сталого розвитку та жити в багатому, справедливому та прийнятному для життя світі ми повинні бути:</a:t>
            </a:r>
            <a:endParaRPr lang="uk-UA" sz="2800" b="1" dirty="0">
              <a:solidFill>
                <a:srgbClr val="0066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77608634"/>
              </p:ext>
            </p:extLst>
          </p:nvPr>
        </p:nvGraphicFramePr>
        <p:xfrm>
          <a:off x="395536" y="1700808"/>
          <a:ext cx="8496944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75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6600"/>
                </a:solidFill>
              </a:rPr>
              <a:t>Освіта для сталого розвитку</a:t>
            </a:r>
            <a:endParaRPr lang="uk-UA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63055" r="5767" b="4168"/>
          <a:stretch/>
        </p:blipFill>
        <p:spPr>
          <a:xfrm>
            <a:off x="395536" y="1340768"/>
            <a:ext cx="8024564" cy="52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580</Words>
  <Application>Microsoft Office PowerPoint</Application>
  <PresentationFormat>Экран (4:3)</PresentationFormat>
  <Paragraphs>110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Цілі Сталого Розвитку для всіх і кожного</vt:lpstr>
      <vt:lpstr>Сталий розвиток –концепція щодо необхідності встановлення балансу між задоволенням сучасних потреб людства і захистом інтересів майбутніх поколінь, включаючи їх потребу в безпечному і здоровому довкіллі </vt:lpstr>
      <vt:lpstr>Складові сталого розвитку</vt:lpstr>
      <vt:lpstr>2000 рік – 2015 роки:  Цілі Розвитку Тисячоліття (ЦРТ)</vt:lpstr>
      <vt:lpstr>Презентация PowerPoint</vt:lpstr>
      <vt:lpstr>Презентация PowerPoint</vt:lpstr>
      <vt:lpstr>Презентация PowerPoint</vt:lpstr>
      <vt:lpstr>Щоб досягнути сталого розвитку та жити в багатому, справедливому та прийнятному для життя світі ми повинні бути:</vt:lpstr>
      <vt:lpstr>Освіта для сталого розвитку</vt:lpstr>
      <vt:lpstr>Платформа «Освіта в інтересах сталого розвитку в Україні» http://www.ecoosvita.org.ua </vt:lpstr>
      <vt:lpstr>Екологічні ігри</vt:lpstr>
      <vt:lpstr>Презентация PowerPoint</vt:lpstr>
      <vt:lpstr>Гра на тему екологічного стилю життя у місті</vt:lpstr>
      <vt:lpstr>Гра «Мережа життя» - про важливість біорізноманіття та типових загроз для нього, Виграє той, хто розробить найскладнішу екосистему з найбільшою кількістю ланок</vt:lpstr>
      <vt:lpstr>Настільна рольова гра “Keep cool” (з англ. “Не гарячкуй!“) з міжнародних кліматичних переговорів, розробленої у Потсдамському інституті досліджень впливів клімату (Німеччина) у 2004 році</vt:lpstr>
      <vt:lpstr>Збірник ігор з теми зміни клімату «Граючи, змінимо світ»</vt:lpstr>
      <vt:lpstr>Вуглецевий слід – сукупність викидів усіх парникових газів, які утворились (прямо та опосередковано) внаслідок діяльності окремої людини, організації, міста, країни тощо Екологічний слід  – міра потреб людини в екосистемах планети</vt:lpstr>
      <vt:lpstr>Мультимедійний посібник «Крок за кроком» http://ukr.greensteps.rec.org/ua </vt:lpstr>
      <vt:lpstr>Матеріали «Зеленого пакету» http://www.greenpack.in.ua/</vt:lpstr>
      <vt:lpstr>Привілейована хода</vt:lpstr>
      <vt:lpstr>Кросворди для оцінювання знань? Чому б і ні?</vt:lpstr>
      <vt:lpstr>Сторітелінг (Storytelling)</vt:lpstr>
      <vt:lpstr>Відео на уроках Кіноклуб Зелений кінотеатр Дискусійні клуби</vt:lpstr>
      <vt:lpstr>Ігри меморі та мемотрі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Цілі Сталого Розвитку для кожного</dc:title>
  <dc:creator>Олена</dc:creator>
  <cp:lastModifiedBy>RePack by Diakov</cp:lastModifiedBy>
  <cp:revision>51</cp:revision>
  <dcterms:created xsi:type="dcterms:W3CDTF">2019-03-11T09:41:24Z</dcterms:created>
  <dcterms:modified xsi:type="dcterms:W3CDTF">2019-04-22T13:10:09Z</dcterms:modified>
</cp:coreProperties>
</file>